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67" r:id="rId9"/>
  </p:sldIdLst>
  <p:sldSz cx="9144000" cy="6858000" type="screen4x3"/>
  <p:notesSz cx="6858000" cy="9144000"/>
  <p:embeddedFontLst>
    <p:embeddedFont>
      <p:font typeface="Twinkl" panose="020B0604020202020204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086" y="72"/>
      </p:cViewPr>
      <p:guideLst>
        <p:guide orient="horz" pos="2160"/>
        <p:guide pos="2880"/>
        <p:guide pos="340"/>
        <p:guide orient="horz" pos="3974"/>
        <p:guide pos="5443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slide" Target="slide5.xml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image" Target="../media/image17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5" Type="http://schemas.openxmlformats.org/officeDocument/2006/relationships/image" Target="../media/image14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2272145"/>
            <a:ext cx="2336245" cy="23137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827" y="2272145"/>
            <a:ext cx="2336245" cy="2313709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6264345" y="2272145"/>
            <a:ext cx="2336245" cy="2313709"/>
            <a:chOff x="6264345" y="2272145"/>
            <a:chExt cx="2336245" cy="2313709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4345" y="2272145"/>
              <a:ext cx="2336245" cy="2313709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6816799" y="3228944"/>
              <a:ext cx="12469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/>
                <a:t>orange</a:t>
              </a:r>
              <a:endParaRPr lang="en-GB" sz="300" dirty="0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2403800" y="2705724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+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07891" y="2705725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=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265200" y="2272145"/>
            <a:ext cx="2336245" cy="2313709"/>
            <a:chOff x="6265200" y="2272145"/>
            <a:chExt cx="2336245" cy="231370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5200" y="2272145"/>
              <a:ext cx="2336245" cy="231370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6809012" y="2705724"/>
              <a:ext cx="1246909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800" dirty="0"/>
                <a:t>?</a:t>
              </a:r>
              <a:endParaRPr lang="en-GB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029785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red</a:t>
            </a:r>
            <a:endParaRPr lang="en-GB" sz="300" dirty="0"/>
          </a:p>
        </p:txBody>
      </p:sp>
      <p:sp>
        <p:nvSpPr>
          <p:cNvPr id="13" name="TextBox 12"/>
          <p:cNvSpPr txBox="1"/>
          <p:nvPr/>
        </p:nvSpPr>
        <p:spPr>
          <a:xfrm>
            <a:off x="3961584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yellow</a:t>
            </a:r>
            <a:endParaRPr lang="en-GB" sz="300" dirty="0"/>
          </a:p>
        </p:txBody>
      </p:sp>
      <p:sp>
        <p:nvSpPr>
          <p:cNvPr id="14" name="TextBox 13"/>
          <p:cNvSpPr txBox="1"/>
          <p:nvPr/>
        </p:nvSpPr>
        <p:spPr>
          <a:xfrm>
            <a:off x="764614" y="765175"/>
            <a:ext cx="762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Click on the paint splat to see the answer!</a:t>
            </a:r>
            <a:endParaRPr lang="en-GB" sz="500" b="1" dirty="0">
              <a:solidFill>
                <a:schemeClr val="bg1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933876" y="5292969"/>
            <a:ext cx="1438224" cy="799856"/>
            <a:chOff x="3933876" y="5292969"/>
            <a:chExt cx="1438224" cy="799856"/>
          </a:xfrm>
        </p:grpSpPr>
        <p:sp>
          <p:nvSpPr>
            <p:cNvPr id="17" name="Right Arrow 16"/>
            <p:cNvSpPr/>
            <p:nvPr/>
          </p:nvSpPr>
          <p:spPr>
            <a:xfrm>
              <a:off x="3933876" y="5292969"/>
              <a:ext cx="1438224" cy="799856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953027" y="5492842"/>
              <a:ext cx="12469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/>
                <a:t>next</a:t>
              </a:r>
              <a:endParaRPr lang="en-GB" sz="300" dirty="0"/>
            </a:p>
          </p:txBody>
        </p:sp>
      </p:grpSp>
      <p:sp>
        <p:nvSpPr>
          <p:cNvPr id="20" name="Rectangle 19">
            <a:hlinkClick r:id="rId6" action="ppaction://hlinksldjump"/>
          </p:cNvPr>
          <p:cNvSpPr/>
          <p:nvPr/>
        </p:nvSpPr>
        <p:spPr>
          <a:xfrm>
            <a:off x="3650709" y="5196254"/>
            <a:ext cx="1949991" cy="9847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89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457" y="2261002"/>
            <a:ext cx="2356375" cy="23336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827" y="2272145"/>
            <a:ext cx="2336245" cy="231370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490" y="2261002"/>
            <a:ext cx="2347497" cy="232485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816799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green</a:t>
            </a:r>
            <a:endParaRPr lang="en-GB" sz="300" dirty="0"/>
          </a:p>
        </p:txBody>
      </p:sp>
      <p:sp>
        <p:nvSpPr>
          <p:cNvPr id="7" name="TextBox 6"/>
          <p:cNvSpPr txBox="1"/>
          <p:nvPr/>
        </p:nvSpPr>
        <p:spPr>
          <a:xfrm>
            <a:off x="2403800" y="2705724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+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07891" y="2705725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=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265200" y="2272145"/>
            <a:ext cx="2336245" cy="2313709"/>
            <a:chOff x="6265200" y="2272145"/>
            <a:chExt cx="2336245" cy="231370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5200" y="2272145"/>
              <a:ext cx="2336245" cy="231370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6809012" y="2705724"/>
              <a:ext cx="1246909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800" dirty="0"/>
                <a:t>?</a:t>
              </a:r>
              <a:endParaRPr lang="en-GB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029785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blue</a:t>
            </a:r>
            <a:endParaRPr lang="en-GB" sz="300" dirty="0"/>
          </a:p>
        </p:txBody>
      </p:sp>
      <p:sp>
        <p:nvSpPr>
          <p:cNvPr id="13" name="TextBox 12"/>
          <p:cNvSpPr txBox="1"/>
          <p:nvPr/>
        </p:nvSpPr>
        <p:spPr>
          <a:xfrm>
            <a:off x="3961584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yellow</a:t>
            </a:r>
            <a:endParaRPr lang="en-GB" sz="300" dirty="0"/>
          </a:p>
        </p:txBody>
      </p:sp>
      <p:sp>
        <p:nvSpPr>
          <p:cNvPr id="14" name="TextBox 13"/>
          <p:cNvSpPr txBox="1"/>
          <p:nvPr/>
        </p:nvSpPr>
        <p:spPr>
          <a:xfrm>
            <a:off x="764614" y="765175"/>
            <a:ext cx="762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Click on the paint splat to see the answer!</a:t>
            </a:r>
            <a:endParaRPr lang="en-GB" sz="500" b="1" dirty="0">
              <a:solidFill>
                <a:schemeClr val="bg1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933876" y="5292969"/>
            <a:ext cx="1438224" cy="799856"/>
            <a:chOff x="3933876" y="5292969"/>
            <a:chExt cx="1438224" cy="799856"/>
          </a:xfrm>
        </p:grpSpPr>
        <p:sp>
          <p:nvSpPr>
            <p:cNvPr id="17" name="Right Arrow 16"/>
            <p:cNvSpPr/>
            <p:nvPr/>
          </p:nvSpPr>
          <p:spPr>
            <a:xfrm>
              <a:off x="3933876" y="5292969"/>
              <a:ext cx="1438224" cy="799856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953027" y="5492842"/>
              <a:ext cx="12469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/>
                <a:t>next</a:t>
              </a:r>
              <a:endParaRPr lang="en-GB" sz="300" dirty="0"/>
            </a:p>
          </p:txBody>
        </p:sp>
      </p:grpSp>
      <p:sp>
        <p:nvSpPr>
          <p:cNvPr id="20" name="Rectangle 19">
            <a:hlinkClick r:id="rId6" action="ppaction://hlinksldjump"/>
          </p:cNvPr>
          <p:cNvSpPr/>
          <p:nvPr/>
        </p:nvSpPr>
        <p:spPr>
          <a:xfrm>
            <a:off x="3650709" y="5196254"/>
            <a:ext cx="1949991" cy="9847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319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527" y="2250831"/>
            <a:ext cx="2377044" cy="235411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614" y="2272145"/>
            <a:ext cx="2336245" cy="231370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457" y="2261002"/>
            <a:ext cx="2356375" cy="233364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816799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purple</a:t>
            </a:r>
            <a:endParaRPr lang="en-GB" sz="300" dirty="0"/>
          </a:p>
        </p:txBody>
      </p:sp>
      <p:sp>
        <p:nvSpPr>
          <p:cNvPr id="7" name="TextBox 6"/>
          <p:cNvSpPr txBox="1"/>
          <p:nvPr/>
        </p:nvSpPr>
        <p:spPr>
          <a:xfrm>
            <a:off x="2403800" y="2705724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+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07891" y="2705725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=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265200" y="2272145"/>
            <a:ext cx="2336245" cy="2313709"/>
            <a:chOff x="6265200" y="2272145"/>
            <a:chExt cx="2336245" cy="231370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5200" y="2272145"/>
              <a:ext cx="2336245" cy="231370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6809012" y="2705724"/>
              <a:ext cx="1246909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800" dirty="0"/>
                <a:t>?</a:t>
              </a:r>
              <a:endParaRPr lang="en-GB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029785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blue</a:t>
            </a:r>
            <a:endParaRPr lang="en-GB" sz="300" dirty="0"/>
          </a:p>
        </p:txBody>
      </p:sp>
      <p:sp>
        <p:nvSpPr>
          <p:cNvPr id="13" name="TextBox 12"/>
          <p:cNvSpPr txBox="1"/>
          <p:nvPr/>
        </p:nvSpPr>
        <p:spPr>
          <a:xfrm>
            <a:off x="3961584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red</a:t>
            </a:r>
            <a:endParaRPr lang="en-GB" sz="300" dirty="0"/>
          </a:p>
        </p:txBody>
      </p:sp>
      <p:sp>
        <p:nvSpPr>
          <p:cNvPr id="14" name="TextBox 13"/>
          <p:cNvSpPr txBox="1"/>
          <p:nvPr/>
        </p:nvSpPr>
        <p:spPr>
          <a:xfrm>
            <a:off x="764614" y="765175"/>
            <a:ext cx="762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Click on the paint splat to see the answer!</a:t>
            </a:r>
            <a:endParaRPr lang="en-GB" sz="500" b="1" dirty="0">
              <a:solidFill>
                <a:schemeClr val="bg1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933876" y="5292969"/>
            <a:ext cx="1438224" cy="799856"/>
            <a:chOff x="3933876" y="5292969"/>
            <a:chExt cx="1438224" cy="799856"/>
          </a:xfrm>
        </p:grpSpPr>
        <p:sp>
          <p:nvSpPr>
            <p:cNvPr id="17" name="Right Arrow 16"/>
            <p:cNvSpPr/>
            <p:nvPr/>
          </p:nvSpPr>
          <p:spPr>
            <a:xfrm>
              <a:off x="3933876" y="5292969"/>
              <a:ext cx="1438224" cy="799856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953027" y="5492842"/>
              <a:ext cx="12469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/>
                <a:t>next</a:t>
              </a:r>
              <a:endParaRPr lang="en-GB" sz="300" dirty="0"/>
            </a:p>
          </p:txBody>
        </p:sp>
      </p:grpSp>
      <p:sp>
        <p:nvSpPr>
          <p:cNvPr id="21" name="Rectangle 20">
            <a:hlinkClick r:id="rId6" action="ppaction://hlinksldjump"/>
          </p:cNvPr>
          <p:cNvSpPr/>
          <p:nvPr/>
        </p:nvSpPr>
        <p:spPr>
          <a:xfrm>
            <a:off x="3650709" y="5196254"/>
            <a:ext cx="1949991" cy="9847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212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854" y="2254560"/>
            <a:ext cx="2377045" cy="235411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614" y="2272145"/>
            <a:ext cx="2336245" cy="231370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816799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pink</a:t>
            </a:r>
            <a:endParaRPr lang="en-GB" sz="3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457" y="2261002"/>
            <a:ext cx="2366774" cy="23439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3800" y="2705724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+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07891" y="2705725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=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242538" y="2233245"/>
            <a:ext cx="2394075" cy="2378985"/>
            <a:chOff x="6265200" y="2272145"/>
            <a:chExt cx="2336245" cy="231370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5200" y="2272145"/>
              <a:ext cx="2336245" cy="231370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6809012" y="2705724"/>
              <a:ext cx="1246909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800" dirty="0"/>
                <a:t>?</a:t>
              </a:r>
              <a:endParaRPr lang="en-GB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029785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white</a:t>
            </a:r>
            <a:endParaRPr lang="en-GB" sz="300" dirty="0"/>
          </a:p>
        </p:txBody>
      </p:sp>
      <p:sp>
        <p:nvSpPr>
          <p:cNvPr id="13" name="TextBox 12"/>
          <p:cNvSpPr txBox="1"/>
          <p:nvPr/>
        </p:nvSpPr>
        <p:spPr>
          <a:xfrm>
            <a:off x="3961584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red</a:t>
            </a:r>
            <a:endParaRPr lang="en-GB" sz="300" dirty="0"/>
          </a:p>
        </p:txBody>
      </p:sp>
      <p:sp>
        <p:nvSpPr>
          <p:cNvPr id="14" name="TextBox 13"/>
          <p:cNvSpPr txBox="1"/>
          <p:nvPr/>
        </p:nvSpPr>
        <p:spPr>
          <a:xfrm>
            <a:off x="764614" y="765175"/>
            <a:ext cx="762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Click on the paint splat to see the answer!</a:t>
            </a:r>
            <a:endParaRPr lang="en-GB" sz="500" b="1" dirty="0">
              <a:solidFill>
                <a:schemeClr val="bg1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933876" y="5292969"/>
            <a:ext cx="1438224" cy="799856"/>
            <a:chOff x="3933876" y="5292969"/>
            <a:chExt cx="1438224" cy="799856"/>
          </a:xfrm>
        </p:grpSpPr>
        <p:sp>
          <p:nvSpPr>
            <p:cNvPr id="17" name="Right Arrow 16"/>
            <p:cNvSpPr/>
            <p:nvPr/>
          </p:nvSpPr>
          <p:spPr>
            <a:xfrm>
              <a:off x="3933876" y="5292969"/>
              <a:ext cx="1438224" cy="799856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953027" y="5492842"/>
              <a:ext cx="12469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/>
                <a:t>next</a:t>
              </a:r>
              <a:endParaRPr lang="en-GB" sz="300" dirty="0"/>
            </a:p>
          </p:txBody>
        </p:sp>
      </p:grpSp>
      <p:sp>
        <p:nvSpPr>
          <p:cNvPr id="21" name="Rectangle 20">
            <a:hlinkClick r:id="rId6" action="ppaction://hlinksldjump"/>
          </p:cNvPr>
          <p:cNvSpPr/>
          <p:nvPr/>
        </p:nvSpPr>
        <p:spPr>
          <a:xfrm>
            <a:off x="3650709" y="5196254"/>
            <a:ext cx="1949991" cy="9847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024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785" y="2249323"/>
            <a:ext cx="2378565" cy="235562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7353" y="2252210"/>
            <a:ext cx="2366774" cy="234394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816799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grey</a:t>
            </a:r>
            <a:endParaRPr lang="en-GB" sz="3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457" y="2261002"/>
            <a:ext cx="2366774" cy="23439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3800" y="2705724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+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07891" y="2705725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=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255786" y="2263353"/>
            <a:ext cx="2363244" cy="2341591"/>
            <a:chOff x="6265200" y="2272145"/>
            <a:chExt cx="2336245" cy="231370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5200" y="2272145"/>
              <a:ext cx="2336245" cy="231370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6809012" y="2705724"/>
              <a:ext cx="1246909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800" dirty="0"/>
                <a:t>?</a:t>
              </a:r>
              <a:endParaRPr lang="en-GB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029785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white</a:t>
            </a:r>
            <a:endParaRPr lang="en-GB" sz="300" dirty="0"/>
          </a:p>
        </p:txBody>
      </p:sp>
      <p:sp>
        <p:nvSpPr>
          <p:cNvPr id="13" name="TextBox 12"/>
          <p:cNvSpPr txBox="1"/>
          <p:nvPr/>
        </p:nvSpPr>
        <p:spPr>
          <a:xfrm>
            <a:off x="3961584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black</a:t>
            </a:r>
            <a:endParaRPr lang="en-GB" sz="300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614" y="765175"/>
            <a:ext cx="762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Click on the paint splat to see the answer!</a:t>
            </a:r>
            <a:endParaRPr lang="en-GB" sz="500" b="1" dirty="0">
              <a:solidFill>
                <a:schemeClr val="bg1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933876" y="5292969"/>
            <a:ext cx="1438224" cy="799856"/>
            <a:chOff x="3933876" y="5292969"/>
            <a:chExt cx="1438224" cy="799856"/>
          </a:xfrm>
        </p:grpSpPr>
        <p:sp>
          <p:nvSpPr>
            <p:cNvPr id="17" name="Right Arrow 16"/>
            <p:cNvSpPr/>
            <p:nvPr/>
          </p:nvSpPr>
          <p:spPr>
            <a:xfrm>
              <a:off x="3933876" y="5292969"/>
              <a:ext cx="1438224" cy="799856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953027" y="5492842"/>
              <a:ext cx="12469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/>
                <a:t>next</a:t>
              </a:r>
              <a:endParaRPr lang="en-GB" sz="300" dirty="0"/>
            </a:p>
          </p:txBody>
        </p:sp>
      </p:grpSp>
      <p:sp>
        <p:nvSpPr>
          <p:cNvPr id="21" name="Rectangle 20">
            <a:hlinkClick r:id="rId6" action="ppaction://hlinksldjump"/>
          </p:cNvPr>
          <p:cNvSpPr/>
          <p:nvPr/>
        </p:nvSpPr>
        <p:spPr>
          <a:xfrm>
            <a:off x="3650709" y="5196254"/>
            <a:ext cx="1949991" cy="9847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723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765" y="2242037"/>
            <a:ext cx="2402158" cy="23789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857" y="2233244"/>
            <a:ext cx="2411037" cy="238777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614" y="2272145"/>
            <a:ext cx="2336245" cy="231370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816799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brown</a:t>
            </a:r>
            <a:endParaRPr lang="en-GB" sz="300" dirty="0"/>
          </a:p>
        </p:txBody>
      </p:sp>
      <p:sp>
        <p:nvSpPr>
          <p:cNvPr id="7" name="TextBox 6"/>
          <p:cNvSpPr txBox="1"/>
          <p:nvPr/>
        </p:nvSpPr>
        <p:spPr>
          <a:xfrm>
            <a:off x="2403800" y="2705724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+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07891" y="2705725"/>
            <a:ext cx="124690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solidFill>
                  <a:schemeClr val="bg1"/>
                </a:solidFill>
              </a:rPr>
              <a:t>=</a:t>
            </a:r>
            <a:endParaRPr lang="en-GB" dirty="0">
              <a:solidFill>
                <a:schemeClr val="bg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242538" y="2233245"/>
            <a:ext cx="2394075" cy="2378985"/>
            <a:chOff x="6265200" y="2272145"/>
            <a:chExt cx="2336245" cy="231370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5200" y="2272145"/>
              <a:ext cx="2336245" cy="2313709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6809012" y="2705724"/>
              <a:ext cx="1246909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8800" dirty="0"/>
                <a:t>?</a:t>
              </a:r>
              <a:endParaRPr lang="en-GB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029785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green</a:t>
            </a:r>
            <a:endParaRPr lang="en-GB" sz="300" dirty="0"/>
          </a:p>
        </p:txBody>
      </p:sp>
      <p:sp>
        <p:nvSpPr>
          <p:cNvPr id="13" name="TextBox 12"/>
          <p:cNvSpPr txBox="1"/>
          <p:nvPr/>
        </p:nvSpPr>
        <p:spPr>
          <a:xfrm>
            <a:off x="3961584" y="3228944"/>
            <a:ext cx="1246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red</a:t>
            </a:r>
            <a:endParaRPr lang="en-GB" sz="300" dirty="0"/>
          </a:p>
        </p:txBody>
      </p:sp>
      <p:sp>
        <p:nvSpPr>
          <p:cNvPr id="14" name="TextBox 13"/>
          <p:cNvSpPr txBox="1"/>
          <p:nvPr/>
        </p:nvSpPr>
        <p:spPr>
          <a:xfrm>
            <a:off x="764614" y="765175"/>
            <a:ext cx="7623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Click on the paint splat to see the answer!</a:t>
            </a:r>
            <a:endParaRPr lang="en-GB" sz="500" b="1" dirty="0">
              <a:solidFill>
                <a:schemeClr val="bg1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933876" y="5292969"/>
            <a:ext cx="1438224" cy="799856"/>
            <a:chOff x="3933876" y="5292969"/>
            <a:chExt cx="1438224" cy="799856"/>
          </a:xfrm>
        </p:grpSpPr>
        <p:sp>
          <p:nvSpPr>
            <p:cNvPr id="17" name="Right Arrow 16"/>
            <p:cNvSpPr/>
            <p:nvPr/>
          </p:nvSpPr>
          <p:spPr>
            <a:xfrm>
              <a:off x="3933876" y="5292969"/>
              <a:ext cx="1438224" cy="799856"/>
            </a:xfrm>
            <a:prstGeom prst="rightArrow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953027" y="5492842"/>
              <a:ext cx="12469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/>
                <a:t>end</a:t>
              </a:r>
              <a:endParaRPr lang="en-GB" sz="300" dirty="0"/>
            </a:p>
          </p:txBody>
        </p:sp>
      </p:grpSp>
      <p:sp>
        <p:nvSpPr>
          <p:cNvPr id="21" name="Rectangle 20">
            <a:hlinkClick r:id="rId6" action="ppaction://hlinksldjump"/>
          </p:cNvPr>
          <p:cNvSpPr/>
          <p:nvPr/>
        </p:nvSpPr>
        <p:spPr>
          <a:xfrm>
            <a:off x="3650709" y="5196254"/>
            <a:ext cx="1949991" cy="9847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978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38</TotalTime>
  <Words>102</Words>
  <Application>Microsoft Office PowerPoint</Application>
  <PresentationFormat>On-screen Show (4:3)</PresentationFormat>
  <Paragraphs>48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Abby Ward</dc:creator>
  <cp:lastModifiedBy>J Jenkins BCI</cp:lastModifiedBy>
  <cp:revision>4</cp:revision>
  <dcterms:created xsi:type="dcterms:W3CDTF">2019-07-31T07:28:53Z</dcterms:created>
  <dcterms:modified xsi:type="dcterms:W3CDTF">2020-05-12T14:41:45Z</dcterms:modified>
</cp:coreProperties>
</file>