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7" r:id="rId19"/>
  </p:sldIdLst>
  <p:sldSz cx="9144000" cy="6858000" type="screen4x3"/>
  <p:notesSz cx="6858000" cy="9144000"/>
  <p:embeddedFontLst>
    <p:embeddedFont>
      <p:font typeface="Twinkl" panose="020B0604020202020204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1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3218290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4181652"/>
            <a:ext cx="809599" cy="8093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2966844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2966844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2960633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4" y="3834539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3834539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3834539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4714657"/>
            <a:ext cx="809599" cy="80939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95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6" y="2608777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2608777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2602566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5" y="3475150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3476472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3476472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46" y="4356590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4351197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86" y="4351197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5225922"/>
            <a:ext cx="809599" cy="80939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20p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7089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7" y="2515258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2515258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2509047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6" y="3381631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3382953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3382953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27" y="4263071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97" y="4257678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4257678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5" y="5125731"/>
            <a:ext cx="809599" cy="809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653" y="5132403"/>
            <a:ext cx="809599" cy="809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5131584"/>
            <a:ext cx="809599" cy="80939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24p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560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4" y="380774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718" y="4343023"/>
            <a:ext cx="535542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36602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27246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272463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911543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911543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911543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550623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551468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550623"/>
            <a:ext cx="535542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405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002297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002297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002297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641377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641377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641377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280457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281302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280457"/>
            <a:ext cx="535542" cy="535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21" y="4911686"/>
            <a:ext cx="535542" cy="5352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940" y="4911686"/>
            <a:ext cx="535542" cy="53528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55p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3466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272463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272462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4287307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287307"/>
            <a:ext cx="751291" cy="7501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897406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912250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912249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9270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9270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927092"/>
            <a:ext cx="751291" cy="75011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233"/>
            <a:ext cx="688967" cy="1166371"/>
            <a:chOff x="555341" y="2473233"/>
            <a:chExt cx="688967" cy="1166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41" y="2473233"/>
              <a:ext cx="688967" cy="6878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08"/>
            <a:ext cx="688967" cy="1172096"/>
            <a:chOff x="1278668" y="2467508"/>
            <a:chExt cx="688967" cy="117209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8668" y="2467508"/>
              <a:ext cx="688967" cy="687887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08"/>
            <a:ext cx="688967" cy="1172096"/>
            <a:chOff x="1996821" y="2467508"/>
            <a:chExt cx="688967" cy="11720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21" y="2467508"/>
              <a:ext cx="688967" cy="68788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08"/>
            <a:ext cx="688967" cy="1172096"/>
            <a:chOff x="2714974" y="2467508"/>
            <a:chExt cx="688967" cy="117209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974" y="2467508"/>
              <a:ext cx="688967" cy="6878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08"/>
            <a:ext cx="688967" cy="1172096"/>
            <a:chOff x="3435238" y="2467508"/>
            <a:chExt cx="688967" cy="117209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5238" y="2467508"/>
              <a:ext cx="688967" cy="68788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08"/>
            <a:ext cx="689684" cy="1172096"/>
            <a:chOff x="4155502" y="2467508"/>
            <a:chExt cx="689684" cy="117209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502" y="2467508"/>
              <a:ext cx="688967" cy="687887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07"/>
            <a:ext cx="695678" cy="1172097"/>
            <a:chOff x="4875766" y="2467507"/>
            <a:chExt cx="695678" cy="1172097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5766" y="2467507"/>
              <a:ext cx="688967" cy="687887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831"/>
            <a:ext cx="706387" cy="1162773"/>
            <a:chOff x="5593919" y="2476831"/>
            <a:chExt cx="706387" cy="116277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919" y="2476831"/>
              <a:ext cx="688967" cy="687887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830"/>
            <a:ext cx="688967" cy="1162774"/>
            <a:chOff x="6312072" y="2476830"/>
            <a:chExt cx="688967" cy="116277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2072" y="2476830"/>
              <a:ext cx="688967" cy="6878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830"/>
            <a:ext cx="688967" cy="1162774"/>
            <a:chOff x="7030225" y="2476830"/>
            <a:chExt cx="688967" cy="116277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0225" y="2476830"/>
              <a:ext cx="688967" cy="687887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463860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63859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463858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3939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939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393992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324131"/>
            <a:ext cx="751291" cy="75011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80" y="3249107"/>
            <a:ext cx="1605587" cy="160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4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8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2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7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926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1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1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5199438"/>
            <a:ext cx="751291" cy="750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00" y="5199434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72199" y="3813790"/>
            <a:ext cx="2216151" cy="1635702"/>
            <a:chOff x="6172199" y="3813790"/>
            <a:chExt cx="2216151" cy="1635702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£1.20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263289" y="3813790"/>
              <a:ext cx="1052833" cy="103838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509" y="3933654"/>
              <a:ext cx="915046" cy="9185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6303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8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6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0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59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5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199438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38649" y="3626427"/>
            <a:ext cx="2312150" cy="1823065"/>
            <a:chOff x="6138649" y="3626427"/>
            <a:chExt cx="2312150" cy="1823065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£1.10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138649" y="3813790"/>
              <a:ext cx="1052833" cy="10383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3126" y="3626427"/>
              <a:ext cx="1227673" cy="1225748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2198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010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162</TotalTime>
  <Words>165</Words>
  <Application>Microsoft Office PowerPoint</Application>
  <PresentationFormat>On-screen Show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Count the coins in the jar.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ICT Department</cp:lastModifiedBy>
  <cp:revision>14</cp:revision>
  <dcterms:created xsi:type="dcterms:W3CDTF">2019-10-03T08:15:31Z</dcterms:created>
  <dcterms:modified xsi:type="dcterms:W3CDTF">2020-06-24T10:06:33Z</dcterms:modified>
</cp:coreProperties>
</file>