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0" r:id="rId2"/>
    <p:sldId id="258" r:id="rId3"/>
    <p:sldId id="264" r:id="rId4"/>
    <p:sldId id="271" r:id="rId5"/>
    <p:sldId id="272" r:id="rId6"/>
    <p:sldId id="267" r:id="rId7"/>
  </p:sldIdLst>
  <p:sldSz cx="9144000" cy="6858000" type="screen4x3"/>
  <p:notesSz cx="6858000" cy="9144000"/>
  <p:embeddedFontLst>
    <p:embeddedFont>
      <p:font typeface="Twinkl SemiBold" charset="0"/>
      <p:bold r:id="rId10"/>
    </p:embeddedFon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Tuffy" panose="020B0603060100000000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lour Mixing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9856" y="898826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65891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colours red and blue,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Red and blue, red and blue.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colours red and blue,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Purple is made.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114357"/>
            <a:ext cx="1921924" cy="1903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271" y="4114357"/>
            <a:ext cx="1921924" cy="190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892" y="4110556"/>
            <a:ext cx="1925761" cy="19071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3"/>
    </mc:Choice>
    <mc:Fallback xmlns="">
      <p:transition spd="slow" advTm="16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06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73072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blue with yellow now,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Yellow now, </a:t>
            </a:r>
            <a:r>
              <a:rPr lang="en-GB" altLang="en-US" sz="2800" dirty="0" smtClean="0">
                <a:latin typeface="Twinkl" pitchFamily="2" charset="0"/>
              </a:rPr>
              <a:t>yellow </a:t>
            </a:r>
            <a:r>
              <a:rPr lang="en-GB" altLang="en-US" sz="2800" dirty="0">
                <a:latin typeface="Twinkl" pitchFamily="2" charset="0"/>
              </a:rPr>
              <a:t>now.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blue with yellow now,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Green is there, wow!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55" y="4114357"/>
            <a:ext cx="1921924" cy="19033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114" y="4067892"/>
            <a:ext cx="1968842" cy="19498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31" y="3944404"/>
            <a:ext cx="3233421" cy="228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0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62"/>
    </mc:Choice>
    <mc:Fallback xmlns="">
      <p:transition spd="slow" advTm="1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65891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yellow now with red, 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Now with red, now with red.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Mixing yellow now with red,</a:t>
            </a:r>
          </a:p>
          <a:p>
            <a:pPr algn="ctr">
              <a:lnSpc>
                <a:spcPct val="150000"/>
              </a:lnSpc>
            </a:pPr>
            <a:r>
              <a:rPr lang="en-GB" altLang="en-US" sz="2800" dirty="0">
                <a:latin typeface="Twinkl" pitchFamily="2" charset="0"/>
              </a:rPr>
              <a:t>Orange, orange, orange.</a:t>
            </a:r>
          </a:p>
        </p:txBody>
      </p:sp>
      <p:sp>
        <p:nvSpPr>
          <p:cNvPr id="3" name="Rectangle 2"/>
          <p:cNvSpPr/>
          <p:nvPr/>
        </p:nvSpPr>
        <p:spPr>
          <a:xfrm>
            <a:off x="2634643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+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53" y="4067892"/>
            <a:ext cx="1968842" cy="1949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586" y="4114357"/>
            <a:ext cx="1921924" cy="190338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35529" y="4581076"/>
            <a:ext cx="879560" cy="96614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4000" dirty="0" smtClean="0">
                <a:latin typeface="Twinkl" pitchFamily="2" charset="0"/>
              </a:rPr>
              <a:t>=</a:t>
            </a:r>
            <a:endParaRPr lang="en-GB" altLang="en-US" sz="4000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698" y="4035674"/>
            <a:ext cx="3084183" cy="21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3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2"/>
    </mc:Choice>
    <mc:Fallback xmlns="">
      <p:transition spd="slow" advTm="14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"/>
    </mc:Choice>
    <mc:Fallback xmlns="">
      <p:transition spd="slow" advTm="60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46</TotalTime>
  <Words>165</Words>
  <Application>Microsoft Office PowerPoint</Application>
  <PresentationFormat>On-screen Show (4:3)</PresentationFormat>
  <Paragraphs>24</Paragraphs>
  <Slides>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Twinkl SemiBold</vt:lpstr>
      <vt:lpstr>Twinkl</vt:lpstr>
      <vt:lpstr>Calibri</vt:lpstr>
      <vt:lpstr>Sassoon Infant Rg</vt:lpstr>
      <vt:lpstr>Tuffy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J Jenkins BCI</cp:lastModifiedBy>
  <cp:revision>7</cp:revision>
  <dcterms:created xsi:type="dcterms:W3CDTF">2017-01-26T13:35:55Z</dcterms:created>
  <dcterms:modified xsi:type="dcterms:W3CDTF">2020-05-12T14:41:02Z</dcterms:modified>
</cp:coreProperties>
</file>