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4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76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>
            <a:extLst>
              <a:ext uri="{FF2B5EF4-FFF2-40B4-BE49-F238E27FC236}">
                <a16:creationId xmlns:a16="http://schemas.microsoft.com/office/drawing/2014/main" xmlns="" id="{20B8CFF1-8427-428E-8342-974C8535E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28268-7378-4C2D-9CFF-B69047317FD3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5" name="Footer Placeholder 18">
            <a:extLst>
              <a:ext uri="{FF2B5EF4-FFF2-40B4-BE49-F238E27FC236}">
                <a16:creationId xmlns:a16="http://schemas.microsoft.com/office/drawing/2014/main" xmlns="" id="{56959A91-AC0B-438E-9C9B-635B35E35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6">
            <a:extLst>
              <a:ext uri="{FF2B5EF4-FFF2-40B4-BE49-F238E27FC236}">
                <a16:creationId xmlns:a16="http://schemas.microsoft.com/office/drawing/2014/main" xmlns="" id="{6A7B8131-8FD8-4655-B1E7-ECD79E632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DDCF1"/>
                </a:solidFill>
              </a:defRPr>
            </a:lvl1pPr>
          </a:lstStyle>
          <a:p>
            <a:fld id="{2F1C1845-70BD-4C1A-AE9A-8D03DBE0387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10483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xmlns="" id="{86D29B3C-ADDA-4E43-A301-4D71B1DB7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BF0A9-4550-40CE-B5DD-8830FC61ACC9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xmlns="" id="{42AD3B4F-9807-485C-B6B1-1E0EB3B6F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xmlns="" id="{1397960A-DF77-4F3C-A5CF-740E2EEB1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30D55-A7EA-4A79-98EF-17D6DE82D2D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9099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D0007C0-1C58-489A-8E2F-75CE6920D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9BB17-ACA5-4846-9935-15D73A2E359C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0CB501-C64E-4DC6-B909-EBCAF1E95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47A476F-0903-4E66-A033-8F1ACE1C1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BDDCF1"/>
                </a:solidFill>
              </a:defRPr>
            </a:lvl1pPr>
          </a:lstStyle>
          <a:p>
            <a:fld id="{998DF354-1AEE-4D4C-8348-7F32AFA6C26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96536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xmlns="" id="{720947F1-1AD9-4BF6-B61D-BB438B514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8B33C-F6EC-4166-9C30-77F58604A420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6" name="Footer Placeholder 21">
            <a:extLst>
              <a:ext uri="{FF2B5EF4-FFF2-40B4-BE49-F238E27FC236}">
                <a16:creationId xmlns:a16="http://schemas.microsoft.com/office/drawing/2014/main" xmlns="" id="{5A0C8EDE-F86E-43CA-A832-4D7417B55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>
            <a:extLst>
              <a:ext uri="{FF2B5EF4-FFF2-40B4-BE49-F238E27FC236}">
                <a16:creationId xmlns:a16="http://schemas.microsoft.com/office/drawing/2014/main" xmlns="" id="{3E5F082B-8479-4710-A894-15F122D8D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58ABF-7391-4773-8FE3-CFEBC380B8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2274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xmlns="" id="{C6FCD5DD-F5C3-4259-AB92-71A60A804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D8DA2-DC42-4C63-A679-C8C5AD465A18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8" name="Footer Placeholder 21">
            <a:extLst>
              <a:ext uri="{FF2B5EF4-FFF2-40B4-BE49-F238E27FC236}">
                <a16:creationId xmlns:a16="http://schemas.microsoft.com/office/drawing/2014/main" xmlns="" id="{8841DCEA-3429-489C-A725-B654F3E6A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7">
            <a:extLst>
              <a:ext uri="{FF2B5EF4-FFF2-40B4-BE49-F238E27FC236}">
                <a16:creationId xmlns:a16="http://schemas.microsoft.com/office/drawing/2014/main" xmlns="" id="{599AD1AC-FD05-4ACB-AD46-47B4359EE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FD4BD-2FA5-481F-A185-613F75C884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27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>
            <a:extLst>
              <a:ext uri="{FF2B5EF4-FFF2-40B4-BE49-F238E27FC236}">
                <a16:creationId xmlns:a16="http://schemas.microsoft.com/office/drawing/2014/main" xmlns="" id="{6BC25F75-0038-4459-8398-E508AED53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54E14-B926-4DCB-9E5C-336453CFE363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4" name="Footer Placeholder 21">
            <a:extLst>
              <a:ext uri="{FF2B5EF4-FFF2-40B4-BE49-F238E27FC236}">
                <a16:creationId xmlns:a16="http://schemas.microsoft.com/office/drawing/2014/main" xmlns="" id="{951F56B3-C5F5-4663-9132-3E0108D9A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>
            <a:extLst>
              <a:ext uri="{FF2B5EF4-FFF2-40B4-BE49-F238E27FC236}">
                <a16:creationId xmlns:a16="http://schemas.microsoft.com/office/drawing/2014/main" xmlns="" id="{C085AFC8-2C0E-4F14-A797-74C434968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C61670-B25C-43D3-93EF-8C50B2A955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6825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>
            <a:extLst>
              <a:ext uri="{FF2B5EF4-FFF2-40B4-BE49-F238E27FC236}">
                <a16:creationId xmlns:a16="http://schemas.microsoft.com/office/drawing/2014/main" xmlns="" id="{75DAA68D-DDCB-45E9-B2E3-440A6AE10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0F777-C614-4D80-865F-CC5D7B425195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3" name="Footer Placeholder 21">
            <a:extLst>
              <a:ext uri="{FF2B5EF4-FFF2-40B4-BE49-F238E27FC236}">
                <a16:creationId xmlns:a16="http://schemas.microsoft.com/office/drawing/2014/main" xmlns="" id="{C2CCC235-481C-4CA9-9038-5A174797B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>
            <a:extLst>
              <a:ext uri="{FF2B5EF4-FFF2-40B4-BE49-F238E27FC236}">
                <a16:creationId xmlns:a16="http://schemas.microsoft.com/office/drawing/2014/main" xmlns="" id="{D6D986A0-C73E-46D1-9EEA-549E138F7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3E29B-2DB2-4928-AA86-B331F1392F3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2450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xmlns="" id="{BD7C81C6-69FF-4E07-8564-4D2E3D66E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584C4-B640-47BA-9FDF-1C6C67ADA1B6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6" name="Footer Placeholder 21">
            <a:extLst>
              <a:ext uri="{FF2B5EF4-FFF2-40B4-BE49-F238E27FC236}">
                <a16:creationId xmlns:a16="http://schemas.microsoft.com/office/drawing/2014/main" xmlns="" id="{A646ABB5-4FFD-463F-8B55-52A64826E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>
            <a:extLst>
              <a:ext uri="{FF2B5EF4-FFF2-40B4-BE49-F238E27FC236}">
                <a16:creationId xmlns:a16="http://schemas.microsoft.com/office/drawing/2014/main" xmlns="" id="{00CD19CC-3225-4A30-B4C2-13F3CBA37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7FE1E-B3E5-492C-AADC-8F917B51383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1704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13">
            <a:extLst>
              <a:ext uri="{FF2B5EF4-FFF2-40B4-BE49-F238E27FC236}">
                <a16:creationId xmlns:a16="http://schemas.microsoft.com/office/drawing/2014/main" xmlns="" id="{4ED3A5ED-4ECB-40F0-814F-86C35EAFD97A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F17E2959-8F2B-48DA-BE87-F8C53262D08B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15">
            <a:extLst>
              <a:ext uri="{FF2B5EF4-FFF2-40B4-BE49-F238E27FC236}">
                <a16:creationId xmlns:a16="http://schemas.microsoft.com/office/drawing/2014/main" xmlns="" id="{86D72096-2D1D-4BCB-805C-A74B6EDA196D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xmlns="" id="{6998466A-31AE-45D7-9A7F-7C4DA43C4D41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xmlns="" id="{23D07CA4-24CE-40DC-9485-32F1433CD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216FE-A5DC-48B4-8D1A-01B4577433EE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xmlns="" id="{0C0CE107-2FAA-4E7F-A745-4E3F640BC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xmlns="" id="{B6440FB9-B240-4089-898B-DC2CA08D4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80739184-A149-4FC0-9A44-B9539F2570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2806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xmlns="" id="{38ACFE66-89F5-48D2-8856-92841A984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81454-4B45-41A6-98E1-22899D519512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xmlns="" id="{F50908A4-BC96-4128-B91B-44C89A778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xmlns="" id="{C4204CF5-C35A-41EF-A0C5-6DA88AA11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A40FC-65EA-41DE-975E-D0BAC5F8C91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0601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xmlns="" id="{7805DEA1-C2BB-4C49-847E-CCC6E9528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7F66C-E6D0-4944-A738-5195E401BBE7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xmlns="" id="{5BEE24E6-990A-484A-A6E4-E5E5B1BAB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xmlns="" id="{1815CC3A-CFD0-49F9-A2FD-126E23069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EC25A-4AD5-4DAF-9470-95E905EC697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85582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CA2EF387-CE3E-4CAB-B6DA-F89871FE7C02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F078EC56-C236-4EA6-B159-0DC8EFF69CBA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>
            <a:extLst>
              <a:ext uri="{FF2B5EF4-FFF2-40B4-BE49-F238E27FC236}">
                <a16:creationId xmlns:a16="http://schemas.microsoft.com/office/drawing/2014/main" xmlns="" id="{8D56B2F5-4310-4998-9567-6495617F03C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29">
            <a:extLst>
              <a:ext uri="{FF2B5EF4-FFF2-40B4-BE49-F238E27FC236}">
                <a16:creationId xmlns:a16="http://schemas.microsoft.com/office/drawing/2014/main" xmlns="" id="{2B7EC642-60E4-4002-864C-64B6292B7F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xmlns="" id="{A4FDE9B2-1FAE-40B0-BCE3-8A688530F0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D1BDFD9-D730-4C87-8FB2-AF5A0753B701}" type="datetimeFigureOut">
              <a:rPr lang="en-GB"/>
              <a:pPr>
                <a:defRPr/>
              </a:pPr>
              <a:t>10/06/2020</a:t>
            </a:fld>
            <a:endParaRPr lang="en-GB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xmlns="" id="{D863F664-D261-4722-8E89-DEFBA79BA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xmlns="" id="{926A5FC9-00B1-4066-9DDB-195693C637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63B81"/>
                </a:solidFill>
              </a:defRPr>
            </a:lvl1pPr>
          </a:lstStyle>
          <a:p>
            <a:fld id="{6B371E3A-5F78-4FAB-859B-921BB00F9A18}" type="slidenum">
              <a:rPr lang="en-GB" altLang="en-US"/>
              <a:pPr/>
              <a:t>‹#›</a:t>
            </a:fld>
            <a:endParaRPr lang="en-GB" altLang="en-US"/>
          </a:p>
        </p:txBody>
      </p:sp>
      <p:grpSp>
        <p:nvGrpSpPr>
          <p:cNvPr id="1033" name="Group 1">
            <a:extLst>
              <a:ext uri="{FF2B5EF4-FFF2-40B4-BE49-F238E27FC236}">
                <a16:creationId xmlns:a16="http://schemas.microsoft.com/office/drawing/2014/main" xmlns="" id="{B90D4CB1-5E02-4B2B-A99B-24A8C688FDE5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xmlns="" id="{C6531466-DF82-49AF-B30A-090020385BC8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29900F5B-D516-40D2-B8B9-E370CD232A1F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3" r:id="rId2"/>
    <p:sldLayoutId id="2147483712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13" r:id="rId9"/>
    <p:sldLayoutId id="2147483709" r:id="rId10"/>
    <p:sldLayoutId id="21474837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5BD078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5BD078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A5D028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9" Type="http://schemas.openxmlformats.org/officeDocument/2006/relationships/tags" Target="../tags/tag39.xml"/><Relationship Id="rId21" Type="http://schemas.openxmlformats.org/officeDocument/2006/relationships/tags" Target="../tags/tag21.xml"/><Relationship Id="rId34" Type="http://schemas.openxmlformats.org/officeDocument/2006/relationships/tags" Target="../tags/tag34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50" Type="http://schemas.openxmlformats.org/officeDocument/2006/relationships/tags" Target="../tags/tag50.xml"/><Relationship Id="rId55" Type="http://schemas.openxmlformats.org/officeDocument/2006/relationships/tags" Target="../tags/tag55.xml"/><Relationship Id="rId63" Type="http://schemas.openxmlformats.org/officeDocument/2006/relationships/tags" Target="../tags/tag63.xml"/><Relationship Id="rId68" Type="http://schemas.openxmlformats.org/officeDocument/2006/relationships/tags" Target="../tags/tag68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9" Type="http://schemas.openxmlformats.org/officeDocument/2006/relationships/tags" Target="../tags/tag29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53" Type="http://schemas.openxmlformats.org/officeDocument/2006/relationships/tags" Target="../tags/tag53.xml"/><Relationship Id="rId58" Type="http://schemas.openxmlformats.org/officeDocument/2006/relationships/tags" Target="../tags/tag58.xml"/><Relationship Id="rId66" Type="http://schemas.openxmlformats.org/officeDocument/2006/relationships/tags" Target="../tags/tag66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tags" Target="../tags/tag49.xml"/><Relationship Id="rId57" Type="http://schemas.openxmlformats.org/officeDocument/2006/relationships/tags" Target="../tags/tag57.xml"/><Relationship Id="rId61" Type="http://schemas.openxmlformats.org/officeDocument/2006/relationships/tags" Target="../tags/tag61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52" Type="http://schemas.openxmlformats.org/officeDocument/2006/relationships/tags" Target="../tags/tag52.xml"/><Relationship Id="rId60" Type="http://schemas.openxmlformats.org/officeDocument/2006/relationships/tags" Target="../tags/tag60.xml"/><Relationship Id="rId65" Type="http://schemas.openxmlformats.org/officeDocument/2006/relationships/tags" Target="../tags/tag65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43" Type="http://schemas.openxmlformats.org/officeDocument/2006/relationships/tags" Target="../tags/tag43.xml"/><Relationship Id="rId48" Type="http://schemas.openxmlformats.org/officeDocument/2006/relationships/tags" Target="../tags/tag48.xml"/><Relationship Id="rId56" Type="http://schemas.openxmlformats.org/officeDocument/2006/relationships/tags" Target="../tags/tag56.xml"/><Relationship Id="rId64" Type="http://schemas.openxmlformats.org/officeDocument/2006/relationships/tags" Target="../tags/tag64.xml"/><Relationship Id="rId69" Type="http://schemas.openxmlformats.org/officeDocument/2006/relationships/tags" Target="../tags/tag69.xml"/><Relationship Id="rId8" Type="http://schemas.openxmlformats.org/officeDocument/2006/relationships/tags" Target="../tags/tag8.xml"/><Relationship Id="rId51" Type="http://schemas.openxmlformats.org/officeDocument/2006/relationships/tags" Target="../tags/tag51.xml"/><Relationship Id="rId3" Type="http://schemas.openxmlformats.org/officeDocument/2006/relationships/tags" Target="../tags/tag3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46" Type="http://schemas.openxmlformats.org/officeDocument/2006/relationships/tags" Target="../tags/tag46.xml"/><Relationship Id="rId59" Type="http://schemas.openxmlformats.org/officeDocument/2006/relationships/tags" Target="../tags/tag59.xml"/><Relationship Id="rId67" Type="http://schemas.openxmlformats.org/officeDocument/2006/relationships/tags" Target="../tags/tag67.xml"/><Relationship Id="rId20" Type="http://schemas.openxmlformats.org/officeDocument/2006/relationships/tags" Target="../tags/tag20.xml"/><Relationship Id="rId41" Type="http://schemas.openxmlformats.org/officeDocument/2006/relationships/tags" Target="../tags/tag41.xml"/><Relationship Id="rId54" Type="http://schemas.openxmlformats.org/officeDocument/2006/relationships/tags" Target="../tags/tag54.xml"/><Relationship Id="rId62" Type="http://schemas.openxmlformats.org/officeDocument/2006/relationships/tags" Target="../tags/tag62.xml"/><Relationship Id="rId70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73A0C0-8C97-4D25-8702-1017E5F452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083922">
            <a:off x="3422904" y="1373177"/>
            <a:ext cx="1177219" cy="1944985"/>
          </a:xfrm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10</a:t>
            </a:r>
            <a: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/>
            </a:r>
            <a:b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2753894-626A-46EE-9910-27C0EBC85166}"/>
              </a:ext>
            </a:extLst>
          </p:cNvPr>
          <p:cNvSpPr/>
          <p:nvPr/>
        </p:nvSpPr>
        <p:spPr>
          <a:xfrm rot="1526633">
            <a:off x="682625" y="852488"/>
            <a:ext cx="27987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E8A64DC-310D-442D-9958-7B5ED27C95DD}"/>
              </a:ext>
            </a:extLst>
          </p:cNvPr>
          <p:cNvSpPr/>
          <p:nvPr/>
        </p:nvSpPr>
        <p:spPr>
          <a:xfrm rot="19446696">
            <a:off x="3978275" y="4927600"/>
            <a:ext cx="520700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CC04AF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67352B6F-939F-4AEB-8984-DFAFF563636E}"/>
              </a:ext>
            </a:extLst>
          </p:cNvPr>
          <p:cNvSpPr/>
          <p:nvPr/>
        </p:nvSpPr>
        <p:spPr>
          <a:xfrm rot="1999378">
            <a:off x="6372225" y="4964113"/>
            <a:ext cx="608013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C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9B79831C-BBF2-4DD3-9318-57B560791C90}"/>
              </a:ext>
            </a:extLst>
          </p:cNvPr>
          <p:cNvSpPr/>
          <p:nvPr/>
        </p:nvSpPr>
        <p:spPr>
          <a:xfrm rot="727370">
            <a:off x="6016625" y="852488"/>
            <a:ext cx="608013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8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FE1A247-BB8F-4BD3-BF76-5C1ED03DB3CE}"/>
              </a:ext>
            </a:extLst>
          </p:cNvPr>
          <p:cNvSpPr/>
          <p:nvPr/>
        </p:nvSpPr>
        <p:spPr>
          <a:xfrm rot="618919">
            <a:off x="1042988" y="5146675"/>
            <a:ext cx="1274762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14</a:t>
            </a:r>
          </a:p>
        </p:txBody>
      </p:sp>
      <p:sp>
        <p:nvSpPr>
          <p:cNvPr id="5128" name="Subtitle 10">
            <a:extLst>
              <a:ext uri="{FF2B5EF4-FFF2-40B4-BE49-F238E27FC236}">
                <a16:creationId xmlns:a16="http://schemas.microsoft.com/office/drawing/2014/main" xmlns="" id="{91F70649-DF64-4049-8F51-ECF966BC56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endParaRPr lang="en-GB" alt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C93878A-80CC-4B5F-9242-DD73FC8B5413}"/>
              </a:ext>
            </a:extLst>
          </p:cNvPr>
          <p:cNvSpPr/>
          <p:nvPr/>
        </p:nvSpPr>
        <p:spPr>
          <a:xfrm>
            <a:off x="611188" y="1844675"/>
            <a:ext cx="3816350" cy="26622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26DEE9E2-AA9C-4AAB-87CA-B83483E9866D}"/>
              </a:ext>
            </a:extLst>
          </p:cNvPr>
          <p:cNvSpPr/>
          <p:nvPr/>
        </p:nvSpPr>
        <p:spPr>
          <a:xfrm>
            <a:off x="4932363" y="1916113"/>
            <a:ext cx="3384550" cy="27352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5131" name="SMARTInkShape-Group19">
            <a:extLst>
              <a:ext uri="{FF2B5EF4-FFF2-40B4-BE49-F238E27FC236}">
                <a16:creationId xmlns:a16="http://schemas.microsoft.com/office/drawing/2014/main" xmlns="" id="{FA56384D-6911-41F9-92E6-A434F1157B69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1517650"/>
            <a:ext cx="982662" cy="438150"/>
            <a:chOff x="1116211" y="1518414"/>
            <a:chExt cx="982266" cy="437187"/>
          </a:xfrm>
        </p:grpSpPr>
        <p:sp>
          <p:nvSpPr>
            <p:cNvPr id="14" name="SMARTInkShape-1">
              <a:extLst>
                <a:ext uri="{FF2B5EF4-FFF2-40B4-BE49-F238E27FC236}">
                  <a16:creationId xmlns:a16="http://schemas.microsoft.com/office/drawing/2014/main" xmlns="" id="{6239881D-C18F-4F7D-AC74-632446E5B416}"/>
                </a:ext>
              </a:extLst>
            </p:cNvPr>
            <p:cNvSpPr/>
            <p:nvPr>
              <p:custDataLst>
                <p:tags r:id="rId65"/>
              </p:custDataLst>
            </p:nvPr>
          </p:nvSpPr>
          <p:spPr>
            <a:xfrm>
              <a:off x="1116211" y="1518414"/>
              <a:ext cx="250724" cy="437187"/>
            </a:xfrm>
            <a:custGeom>
              <a:avLst/>
              <a:gdLst/>
              <a:ahLst/>
              <a:cxnLst/>
              <a:rect l="0" t="0" r="0" b="0"/>
              <a:pathLst>
                <a:path w="250029" h="437187">
                  <a:moveTo>
                    <a:pt x="232169" y="8562"/>
                  </a:moveTo>
                  <a:lnTo>
                    <a:pt x="227428" y="3822"/>
                  </a:lnTo>
                  <a:lnTo>
                    <a:pt x="222455" y="1494"/>
                  </a:lnTo>
                  <a:lnTo>
                    <a:pt x="211178" y="0"/>
                  </a:lnTo>
                  <a:lnTo>
                    <a:pt x="205310" y="2442"/>
                  </a:lnTo>
                  <a:lnTo>
                    <a:pt x="202357" y="4482"/>
                  </a:lnTo>
                  <a:lnTo>
                    <a:pt x="180446" y="10670"/>
                  </a:lnTo>
                  <a:lnTo>
                    <a:pt x="176851" y="12944"/>
                  </a:lnTo>
                  <a:lnTo>
                    <a:pt x="153826" y="19539"/>
                  </a:lnTo>
                  <a:lnTo>
                    <a:pt x="150174" y="21833"/>
                  </a:lnTo>
                  <a:lnTo>
                    <a:pt x="127052" y="28463"/>
                  </a:lnTo>
                  <a:lnTo>
                    <a:pt x="119966" y="32290"/>
                  </a:lnTo>
                  <a:lnTo>
                    <a:pt x="95142" y="42211"/>
                  </a:lnTo>
                  <a:lnTo>
                    <a:pt x="84191" y="49510"/>
                  </a:lnTo>
                  <a:lnTo>
                    <a:pt x="71602" y="55125"/>
                  </a:lnTo>
                  <a:lnTo>
                    <a:pt x="65556" y="59023"/>
                  </a:lnTo>
                  <a:lnTo>
                    <a:pt x="56573" y="62208"/>
                  </a:lnTo>
                  <a:lnTo>
                    <a:pt x="50608" y="66470"/>
                  </a:lnTo>
                  <a:lnTo>
                    <a:pt x="47295" y="71671"/>
                  </a:lnTo>
                  <a:lnTo>
                    <a:pt x="46412" y="74447"/>
                  </a:lnTo>
                  <a:lnTo>
                    <a:pt x="46815" y="77290"/>
                  </a:lnTo>
                  <a:lnTo>
                    <a:pt x="52488" y="87201"/>
                  </a:lnTo>
                  <a:lnTo>
                    <a:pt x="53562" y="127179"/>
                  </a:lnTo>
                  <a:lnTo>
                    <a:pt x="53574" y="166468"/>
                  </a:lnTo>
                  <a:lnTo>
                    <a:pt x="45886" y="206792"/>
                  </a:lnTo>
                  <a:lnTo>
                    <a:pt x="40272" y="246552"/>
                  </a:lnTo>
                  <a:lnTo>
                    <a:pt x="35623" y="290941"/>
                  </a:lnTo>
                  <a:lnTo>
                    <a:pt x="28145" y="330959"/>
                  </a:lnTo>
                  <a:lnTo>
                    <a:pt x="19897" y="367734"/>
                  </a:lnTo>
                  <a:lnTo>
                    <a:pt x="15815" y="390481"/>
                  </a:lnTo>
                  <a:lnTo>
                    <a:pt x="6885" y="418363"/>
                  </a:lnTo>
                  <a:lnTo>
                    <a:pt x="3058" y="424852"/>
                  </a:lnTo>
                  <a:lnTo>
                    <a:pt x="0" y="437173"/>
                  </a:lnTo>
                  <a:lnTo>
                    <a:pt x="7685" y="437186"/>
                  </a:lnTo>
                  <a:lnTo>
                    <a:pt x="15810" y="431050"/>
                  </a:lnTo>
                  <a:lnTo>
                    <a:pt x="55685" y="417282"/>
                  </a:lnTo>
                  <a:lnTo>
                    <a:pt x="67411" y="413458"/>
                  </a:lnTo>
                  <a:lnTo>
                    <a:pt x="111369" y="410667"/>
                  </a:lnTo>
                  <a:lnTo>
                    <a:pt x="150576" y="410451"/>
                  </a:lnTo>
                  <a:lnTo>
                    <a:pt x="194304" y="410405"/>
                  </a:lnTo>
                  <a:lnTo>
                    <a:pt x="238059" y="410398"/>
                  </a:lnTo>
                  <a:lnTo>
                    <a:pt x="250028" y="410398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SMARTInkShape-2">
              <a:extLst>
                <a:ext uri="{FF2B5EF4-FFF2-40B4-BE49-F238E27FC236}">
                  <a16:creationId xmlns:a16="http://schemas.microsoft.com/office/drawing/2014/main" xmlns="" id="{835B902E-426A-4E2F-8CCF-E39FFEB09F59}"/>
                </a:ext>
              </a:extLst>
            </p:cNvPr>
            <p:cNvSpPr/>
            <p:nvPr>
              <p:custDataLst>
                <p:tags r:id="rId66"/>
              </p:custDataLst>
            </p:nvPr>
          </p:nvSpPr>
          <p:spPr>
            <a:xfrm>
              <a:off x="1116211" y="1813040"/>
              <a:ext cx="107906" cy="26929"/>
            </a:xfrm>
            <a:custGeom>
              <a:avLst/>
              <a:gdLst/>
              <a:ahLst/>
              <a:cxnLst/>
              <a:rect l="0" t="0" r="0" b="0"/>
              <a:pathLst>
                <a:path w="107157" h="26790">
                  <a:moveTo>
                    <a:pt x="0" y="26789"/>
                  </a:moveTo>
                  <a:lnTo>
                    <a:pt x="34628" y="26789"/>
                  </a:lnTo>
                  <a:lnTo>
                    <a:pt x="42841" y="24143"/>
                  </a:lnTo>
                  <a:lnTo>
                    <a:pt x="50790" y="20652"/>
                  </a:lnTo>
                  <a:lnTo>
                    <a:pt x="83621" y="10976"/>
                  </a:lnTo>
                  <a:lnTo>
                    <a:pt x="107156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SMARTInkShape-3">
              <a:extLst>
                <a:ext uri="{FF2B5EF4-FFF2-40B4-BE49-F238E27FC236}">
                  <a16:creationId xmlns:a16="http://schemas.microsoft.com/office/drawing/2014/main" xmlns="" id="{5A1EE940-0405-4AD6-AEED-7CBE0F407612}"/>
                </a:ext>
              </a:extLst>
            </p:cNvPr>
            <p:cNvSpPr/>
            <p:nvPr>
              <p:custDataLst>
                <p:tags r:id="rId67"/>
              </p:custDataLst>
            </p:nvPr>
          </p:nvSpPr>
          <p:spPr>
            <a:xfrm>
              <a:off x="1455799" y="1749680"/>
              <a:ext cx="152339" cy="142561"/>
            </a:xfrm>
            <a:custGeom>
              <a:avLst/>
              <a:gdLst/>
              <a:ahLst/>
              <a:cxnLst/>
              <a:rect l="0" t="0" r="0" b="0"/>
              <a:pathLst>
                <a:path w="151805" h="142472">
                  <a:moveTo>
                    <a:pt x="0" y="26789"/>
                  </a:moveTo>
                  <a:lnTo>
                    <a:pt x="0" y="17862"/>
                  </a:lnTo>
                  <a:lnTo>
                    <a:pt x="0" y="22601"/>
                  </a:lnTo>
                  <a:lnTo>
                    <a:pt x="2646" y="27574"/>
                  </a:lnTo>
                  <a:lnTo>
                    <a:pt x="12429" y="43591"/>
                  </a:lnTo>
                  <a:lnTo>
                    <a:pt x="27361" y="78348"/>
                  </a:lnTo>
                  <a:lnTo>
                    <a:pt x="32004" y="85423"/>
                  </a:lnTo>
                  <a:lnTo>
                    <a:pt x="37630" y="98049"/>
                  </a:lnTo>
                  <a:lnTo>
                    <a:pt x="41529" y="104101"/>
                  </a:lnTo>
                  <a:lnTo>
                    <a:pt x="44716" y="113086"/>
                  </a:lnTo>
                  <a:lnTo>
                    <a:pt x="52215" y="123249"/>
                  </a:lnTo>
                  <a:lnTo>
                    <a:pt x="53458" y="132549"/>
                  </a:lnTo>
                  <a:lnTo>
                    <a:pt x="53542" y="138272"/>
                  </a:lnTo>
                  <a:lnTo>
                    <a:pt x="54546" y="139806"/>
                  </a:lnTo>
                  <a:lnTo>
                    <a:pt x="56208" y="140829"/>
                  </a:lnTo>
                  <a:lnTo>
                    <a:pt x="63287" y="142269"/>
                  </a:lnTo>
                  <a:lnTo>
                    <a:pt x="66003" y="142471"/>
                  </a:lnTo>
                  <a:lnTo>
                    <a:pt x="67815" y="141614"/>
                  </a:lnTo>
                  <a:lnTo>
                    <a:pt x="69022" y="140050"/>
                  </a:lnTo>
                  <a:lnTo>
                    <a:pt x="69827" y="138015"/>
                  </a:lnTo>
                  <a:lnTo>
                    <a:pt x="71356" y="136659"/>
                  </a:lnTo>
                  <a:lnTo>
                    <a:pt x="80939" y="131836"/>
                  </a:lnTo>
                  <a:lnTo>
                    <a:pt x="83725" y="129562"/>
                  </a:lnTo>
                  <a:lnTo>
                    <a:pt x="86820" y="124391"/>
                  </a:lnTo>
                  <a:lnTo>
                    <a:pt x="89188" y="118785"/>
                  </a:lnTo>
                  <a:lnTo>
                    <a:pt x="93548" y="112986"/>
                  </a:lnTo>
                  <a:lnTo>
                    <a:pt x="96147" y="104456"/>
                  </a:lnTo>
                  <a:lnTo>
                    <a:pt x="98294" y="95042"/>
                  </a:lnTo>
                  <a:lnTo>
                    <a:pt x="123287" y="51001"/>
                  </a:lnTo>
                  <a:lnTo>
                    <a:pt x="131803" y="32638"/>
                  </a:lnTo>
                  <a:lnTo>
                    <a:pt x="151804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SMARTInkShape-4">
              <a:extLst>
                <a:ext uri="{FF2B5EF4-FFF2-40B4-BE49-F238E27FC236}">
                  <a16:creationId xmlns:a16="http://schemas.microsoft.com/office/drawing/2014/main" xmlns="" id="{F95B087E-5F10-4F04-84A6-3B27F6C098DE}"/>
                </a:ext>
              </a:extLst>
            </p:cNvPr>
            <p:cNvSpPr/>
            <p:nvPr>
              <p:custDataLst>
                <p:tags r:id="rId68"/>
              </p:custDataLst>
            </p:nvPr>
          </p:nvSpPr>
          <p:spPr>
            <a:xfrm>
              <a:off x="1670025" y="1697408"/>
              <a:ext cx="177728" cy="167905"/>
            </a:xfrm>
            <a:custGeom>
              <a:avLst/>
              <a:gdLst/>
              <a:ahLst/>
              <a:cxnLst/>
              <a:rect l="0" t="0" r="0" b="0"/>
              <a:pathLst>
                <a:path w="177198" h="169096">
                  <a:moveTo>
                    <a:pt x="0" y="107120"/>
                  </a:moveTo>
                  <a:lnTo>
                    <a:pt x="4741" y="102380"/>
                  </a:lnTo>
                  <a:lnTo>
                    <a:pt x="9714" y="100053"/>
                  </a:lnTo>
                  <a:lnTo>
                    <a:pt x="33926" y="95708"/>
                  </a:lnTo>
                  <a:lnTo>
                    <a:pt x="37500" y="93559"/>
                  </a:lnTo>
                  <a:lnTo>
                    <a:pt x="80553" y="82361"/>
                  </a:lnTo>
                  <a:lnTo>
                    <a:pt x="86444" y="81684"/>
                  </a:lnTo>
                  <a:lnTo>
                    <a:pt x="128973" y="63214"/>
                  </a:lnTo>
                  <a:lnTo>
                    <a:pt x="160700" y="38290"/>
                  </a:lnTo>
                  <a:lnTo>
                    <a:pt x="163688" y="37421"/>
                  </a:lnTo>
                  <a:lnTo>
                    <a:pt x="165680" y="35849"/>
                  </a:lnTo>
                  <a:lnTo>
                    <a:pt x="175451" y="20553"/>
                  </a:lnTo>
                  <a:lnTo>
                    <a:pt x="177197" y="14737"/>
                  </a:lnTo>
                  <a:lnTo>
                    <a:pt x="176670" y="12789"/>
                  </a:lnTo>
                  <a:lnTo>
                    <a:pt x="175327" y="11491"/>
                  </a:lnTo>
                  <a:lnTo>
                    <a:pt x="173440" y="10625"/>
                  </a:lnTo>
                  <a:lnTo>
                    <a:pt x="172181" y="9056"/>
                  </a:lnTo>
                  <a:lnTo>
                    <a:pt x="170783" y="4666"/>
                  </a:lnTo>
                  <a:lnTo>
                    <a:pt x="169418" y="3099"/>
                  </a:lnTo>
                  <a:lnTo>
                    <a:pt x="162074" y="377"/>
                  </a:lnTo>
                  <a:lnTo>
                    <a:pt x="143683" y="0"/>
                  </a:lnTo>
                  <a:lnTo>
                    <a:pt x="127350" y="4715"/>
                  </a:lnTo>
                  <a:lnTo>
                    <a:pt x="95388" y="22087"/>
                  </a:lnTo>
                  <a:lnTo>
                    <a:pt x="53579" y="62476"/>
                  </a:lnTo>
                  <a:lnTo>
                    <a:pt x="39688" y="77355"/>
                  </a:lnTo>
                  <a:lnTo>
                    <a:pt x="36895" y="86285"/>
                  </a:lnTo>
                  <a:lnTo>
                    <a:pt x="35075" y="96206"/>
                  </a:lnTo>
                  <a:lnTo>
                    <a:pt x="28076" y="117785"/>
                  </a:lnTo>
                  <a:lnTo>
                    <a:pt x="27170" y="132329"/>
                  </a:lnTo>
                  <a:lnTo>
                    <a:pt x="29604" y="140814"/>
                  </a:lnTo>
                  <a:lnTo>
                    <a:pt x="33001" y="147892"/>
                  </a:lnTo>
                  <a:lnTo>
                    <a:pt x="35906" y="157455"/>
                  </a:lnTo>
                  <a:lnTo>
                    <a:pt x="40101" y="163556"/>
                  </a:lnTo>
                  <a:lnTo>
                    <a:pt x="45273" y="166930"/>
                  </a:lnTo>
                  <a:lnTo>
                    <a:pt x="56678" y="169095"/>
                  </a:lnTo>
                  <a:lnTo>
                    <a:pt x="93621" y="168605"/>
                  </a:lnTo>
                  <a:lnTo>
                    <a:pt x="125016" y="160699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SMARTInkShape-5">
              <a:extLst>
                <a:ext uri="{FF2B5EF4-FFF2-40B4-BE49-F238E27FC236}">
                  <a16:creationId xmlns:a16="http://schemas.microsoft.com/office/drawing/2014/main" xmlns="" id="{5D8087E5-221E-4F25-8333-2F916235935A}"/>
                </a:ext>
              </a:extLst>
            </p:cNvPr>
            <p:cNvSpPr/>
            <p:nvPr>
              <p:custDataLst>
                <p:tags r:id="rId69"/>
              </p:custDataLst>
            </p:nvPr>
          </p:nvSpPr>
          <p:spPr>
            <a:xfrm>
              <a:off x="1893773" y="1687904"/>
              <a:ext cx="204704" cy="159985"/>
            </a:xfrm>
            <a:custGeom>
              <a:avLst/>
              <a:gdLst/>
              <a:ahLst/>
              <a:cxnLst/>
              <a:rect l="0" t="0" r="0" b="0"/>
              <a:pathLst>
                <a:path w="205384" h="160708">
                  <a:moveTo>
                    <a:pt x="44649" y="53565"/>
                  </a:moveTo>
                  <a:lnTo>
                    <a:pt x="44649" y="61253"/>
                  </a:lnTo>
                  <a:lnTo>
                    <a:pt x="38512" y="69378"/>
                  </a:lnTo>
                  <a:lnTo>
                    <a:pt x="35554" y="77653"/>
                  </a:lnTo>
                  <a:lnTo>
                    <a:pt x="20322" y="98229"/>
                  </a:lnTo>
                  <a:lnTo>
                    <a:pt x="17192" y="113098"/>
                  </a:lnTo>
                  <a:lnTo>
                    <a:pt x="10856" y="125002"/>
                  </a:lnTo>
                  <a:lnTo>
                    <a:pt x="8013" y="148815"/>
                  </a:lnTo>
                  <a:lnTo>
                    <a:pt x="10" y="160707"/>
                  </a:lnTo>
                  <a:lnTo>
                    <a:pt x="0" y="139471"/>
                  </a:lnTo>
                  <a:lnTo>
                    <a:pt x="2646" y="133748"/>
                  </a:lnTo>
                  <a:lnTo>
                    <a:pt x="6137" y="127897"/>
                  </a:lnTo>
                  <a:lnTo>
                    <a:pt x="8102" y="118032"/>
                  </a:lnTo>
                  <a:lnTo>
                    <a:pt x="13638" y="77193"/>
                  </a:lnTo>
                  <a:lnTo>
                    <a:pt x="18018" y="58269"/>
                  </a:lnTo>
                  <a:lnTo>
                    <a:pt x="23750" y="47131"/>
                  </a:lnTo>
                  <a:lnTo>
                    <a:pt x="26881" y="32696"/>
                  </a:lnTo>
                  <a:lnTo>
                    <a:pt x="31129" y="25108"/>
                  </a:lnTo>
                  <a:lnTo>
                    <a:pt x="60412" y="1784"/>
                  </a:lnTo>
                  <a:lnTo>
                    <a:pt x="64222" y="786"/>
                  </a:lnTo>
                  <a:lnTo>
                    <a:pt x="92304" y="0"/>
                  </a:lnTo>
                  <a:lnTo>
                    <a:pt x="122622" y="9663"/>
                  </a:lnTo>
                  <a:lnTo>
                    <a:pt x="132258" y="16572"/>
                  </a:lnTo>
                  <a:lnTo>
                    <a:pt x="133196" y="19926"/>
                  </a:lnTo>
                  <a:lnTo>
                    <a:pt x="133446" y="22209"/>
                  </a:lnTo>
                  <a:lnTo>
                    <a:pt x="136369" y="27392"/>
                  </a:lnTo>
                  <a:lnTo>
                    <a:pt x="139984" y="33002"/>
                  </a:lnTo>
                  <a:lnTo>
                    <a:pt x="142495" y="42907"/>
                  </a:lnTo>
                  <a:lnTo>
                    <a:pt x="142874" y="83014"/>
                  </a:lnTo>
                  <a:lnTo>
                    <a:pt x="142875" y="99951"/>
                  </a:lnTo>
                  <a:lnTo>
                    <a:pt x="143867" y="102348"/>
                  </a:lnTo>
                  <a:lnTo>
                    <a:pt x="145521" y="103946"/>
                  </a:lnTo>
                  <a:lnTo>
                    <a:pt x="147616" y="105012"/>
                  </a:lnTo>
                  <a:lnTo>
                    <a:pt x="149012" y="106714"/>
                  </a:lnTo>
                  <a:lnTo>
                    <a:pt x="150564" y="111252"/>
                  </a:lnTo>
                  <a:lnTo>
                    <a:pt x="151773" y="129249"/>
                  </a:lnTo>
                  <a:lnTo>
                    <a:pt x="152776" y="130810"/>
                  </a:lnTo>
                  <a:lnTo>
                    <a:pt x="154437" y="131850"/>
                  </a:lnTo>
                  <a:lnTo>
                    <a:pt x="156536" y="132544"/>
                  </a:lnTo>
                  <a:lnTo>
                    <a:pt x="157936" y="133999"/>
                  </a:lnTo>
                  <a:lnTo>
                    <a:pt x="159491" y="138261"/>
                  </a:lnTo>
                  <a:lnTo>
                    <a:pt x="160898" y="139795"/>
                  </a:lnTo>
                  <a:lnTo>
                    <a:pt x="165107" y="141498"/>
                  </a:lnTo>
                  <a:lnTo>
                    <a:pt x="166626" y="142945"/>
                  </a:lnTo>
                  <a:lnTo>
                    <a:pt x="168314" y="147198"/>
                  </a:lnTo>
                  <a:lnTo>
                    <a:pt x="169756" y="148729"/>
                  </a:lnTo>
                  <a:lnTo>
                    <a:pt x="174005" y="150430"/>
                  </a:lnTo>
                  <a:lnTo>
                    <a:pt x="185880" y="151672"/>
                  </a:lnTo>
                  <a:lnTo>
                    <a:pt x="205383" y="142861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32" name="SMARTInkShape-Group20">
            <a:extLst>
              <a:ext uri="{FF2B5EF4-FFF2-40B4-BE49-F238E27FC236}">
                <a16:creationId xmlns:a16="http://schemas.microsoft.com/office/drawing/2014/main" xmlns="" id="{60CD05A0-665E-4A46-96EF-9632CC9F8DB4}"/>
              </a:ext>
            </a:extLst>
          </p:cNvPr>
          <p:cNvGrpSpPr>
            <a:grpSpLocks/>
          </p:cNvGrpSpPr>
          <p:nvPr/>
        </p:nvGrpSpPr>
        <p:grpSpPr bwMode="auto">
          <a:xfrm>
            <a:off x="6732588" y="1500188"/>
            <a:ext cx="812800" cy="393700"/>
            <a:chOff x="6733027" y="1500198"/>
            <a:chExt cx="812559" cy="392896"/>
          </a:xfrm>
        </p:grpSpPr>
        <p:sp>
          <p:nvSpPr>
            <p:cNvPr id="20" name="SMARTInkShape-6">
              <a:extLst>
                <a:ext uri="{FF2B5EF4-FFF2-40B4-BE49-F238E27FC236}">
                  <a16:creationId xmlns:a16="http://schemas.microsoft.com/office/drawing/2014/main" xmlns="" id="{CE097016-1B4E-4FB3-915A-9A4B5B2A9E95}"/>
                </a:ext>
              </a:extLst>
            </p:cNvPr>
            <p:cNvSpPr/>
            <p:nvPr>
              <p:custDataLst>
                <p:tags r:id="rId62"/>
              </p:custDataLst>
            </p:nvPr>
          </p:nvSpPr>
          <p:spPr>
            <a:xfrm>
              <a:off x="6733027" y="1527130"/>
              <a:ext cx="284078" cy="267740"/>
            </a:xfrm>
            <a:custGeom>
              <a:avLst/>
              <a:gdLst/>
              <a:ahLst/>
              <a:cxnLst/>
              <a:rect l="0" t="0" r="0" b="0"/>
              <a:pathLst>
                <a:path w="284347" h="267760">
                  <a:moveTo>
                    <a:pt x="223199" y="35600"/>
                  </a:moveTo>
                  <a:lnTo>
                    <a:pt x="223199" y="27911"/>
                  </a:lnTo>
                  <a:lnTo>
                    <a:pt x="218458" y="22297"/>
                  </a:lnTo>
                  <a:lnTo>
                    <a:pt x="213486" y="19766"/>
                  </a:lnTo>
                  <a:lnTo>
                    <a:pt x="210770" y="19091"/>
                  </a:lnTo>
                  <a:lnTo>
                    <a:pt x="208960" y="17648"/>
                  </a:lnTo>
                  <a:lnTo>
                    <a:pt x="206949" y="13400"/>
                  </a:lnTo>
                  <a:lnTo>
                    <a:pt x="204428" y="11870"/>
                  </a:lnTo>
                  <a:lnTo>
                    <a:pt x="188770" y="6769"/>
                  </a:lnTo>
                  <a:lnTo>
                    <a:pt x="185363" y="4473"/>
                  </a:lnTo>
                  <a:lnTo>
                    <a:pt x="171088" y="1242"/>
                  </a:lnTo>
                  <a:lnTo>
                    <a:pt x="144435" y="0"/>
                  </a:lnTo>
                  <a:lnTo>
                    <a:pt x="105198" y="10910"/>
                  </a:lnTo>
                  <a:lnTo>
                    <a:pt x="65814" y="23970"/>
                  </a:lnTo>
                  <a:lnTo>
                    <a:pt x="46443" y="35654"/>
                  </a:lnTo>
                  <a:lnTo>
                    <a:pt x="24820" y="56627"/>
                  </a:lnTo>
                  <a:lnTo>
                    <a:pt x="3760" y="95223"/>
                  </a:lnTo>
                  <a:lnTo>
                    <a:pt x="290" y="127150"/>
                  </a:lnTo>
                  <a:lnTo>
                    <a:pt x="0" y="145245"/>
                  </a:lnTo>
                  <a:lnTo>
                    <a:pt x="10046" y="176626"/>
                  </a:lnTo>
                  <a:lnTo>
                    <a:pt x="33363" y="219634"/>
                  </a:lnTo>
                  <a:lnTo>
                    <a:pt x="56537" y="243939"/>
                  </a:lnTo>
                  <a:lnTo>
                    <a:pt x="65122" y="247257"/>
                  </a:lnTo>
                  <a:lnTo>
                    <a:pt x="74560" y="249725"/>
                  </a:lnTo>
                  <a:lnTo>
                    <a:pt x="105088" y="265289"/>
                  </a:lnTo>
                  <a:lnTo>
                    <a:pt x="149295" y="267707"/>
                  </a:lnTo>
                  <a:lnTo>
                    <a:pt x="163181" y="267759"/>
                  </a:lnTo>
                  <a:lnTo>
                    <a:pt x="177194" y="263027"/>
                  </a:lnTo>
                  <a:lnTo>
                    <a:pt x="195839" y="252325"/>
                  </a:lnTo>
                  <a:lnTo>
                    <a:pt x="202110" y="249993"/>
                  </a:lnTo>
                  <a:lnTo>
                    <a:pt x="217213" y="237624"/>
                  </a:lnTo>
                  <a:lnTo>
                    <a:pt x="220538" y="231883"/>
                  </a:lnTo>
                  <a:lnTo>
                    <a:pt x="221426" y="228963"/>
                  </a:lnTo>
                  <a:lnTo>
                    <a:pt x="223008" y="227017"/>
                  </a:lnTo>
                  <a:lnTo>
                    <a:pt x="244144" y="210846"/>
                  </a:lnTo>
                  <a:lnTo>
                    <a:pt x="247391" y="202453"/>
                  </a:lnTo>
                  <a:lnTo>
                    <a:pt x="249826" y="193100"/>
                  </a:lnTo>
                  <a:lnTo>
                    <a:pt x="256828" y="179012"/>
                  </a:lnTo>
                  <a:lnTo>
                    <a:pt x="258981" y="172760"/>
                  </a:lnTo>
                  <a:lnTo>
                    <a:pt x="264779" y="163663"/>
                  </a:lnTo>
                  <a:lnTo>
                    <a:pt x="278818" y="122804"/>
                  </a:lnTo>
                  <a:lnTo>
                    <a:pt x="283666" y="109063"/>
                  </a:lnTo>
                  <a:lnTo>
                    <a:pt x="284346" y="105411"/>
                  </a:lnTo>
                  <a:lnTo>
                    <a:pt x="283808" y="101985"/>
                  </a:lnTo>
                  <a:lnTo>
                    <a:pt x="278459" y="86710"/>
                  </a:lnTo>
                  <a:lnTo>
                    <a:pt x="275804" y="47581"/>
                  </a:lnTo>
                  <a:lnTo>
                    <a:pt x="269713" y="35615"/>
                  </a:lnTo>
                  <a:lnTo>
                    <a:pt x="267101" y="25863"/>
                  </a:lnTo>
                  <a:lnTo>
                    <a:pt x="258918" y="8811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SMARTInkShape-7">
              <a:extLst>
                <a:ext uri="{FF2B5EF4-FFF2-40B4-BE49-F238E27FC236}">
                  <a16:creationId xmlns:a16="http://schemas.microsoft.com/office/drawing/2014/main" xmlns="" id="{6E94988D-EC30-46CF-9F05-0DF64AEFB16C}"/>
                </a:ext>
              </a:extLst>
            </p:cNvPr>
            <p:cNvSpPr/>
            <p:nvPr>
              <p:custDataLst>
                <p:tags r:id="rId63"/>
              </p:custDataLst>
            </p:nvPr>
          </p:nvSpPr>
          <p:spPr>
            <a:xfrm>
              <a:off x="7055193" y="1500198"/>
              <a:ext cx="195205" cy="339031"/>
            </a:xfrm>
            <a:custGeom>
              <a:avLst/>
              <a:gdLst/>
              <a:ahLst/>
              <a:cxnLst/>
              <a:rect l="0" t="0" r="0" b="0"/>
              <a:pathLst>
                <a:path w="196372" h="339292">
                  <a:moveTo>
                    <a:pt x="98144" y="232135"/>
                  </a:moveTo>
                  <a:lnTo>
                    <a:pt x="115604" y="232135"/>
                  </a:lnTo>
                  <a:lnTo>
                    <a:pt x="120625" y="227394"/>
                  </a:lnTo>
                  <a:lnTo>
                    <a:pt x="121069" y="225998"/>
                  </a:lnTo>
                  <a:lnTo>
                    <a:pt x="120373" y="225067"/>
                  </a:lnTo>
                  <a:lnTo>
                    <a:pt x="118917" y="224446"/>
                  </a:lnTo>
                  <a:lnTo>
                    <a:pt x="117945" y="223040"/>
                  </a:lnTo>
                  <a:lnTo>
                    <a:pt x="116866" y="218833"/>
                  </a:lnTo>
                  <a:lnTo>
                    <a:pt x="115587" y="217313"/>
                  </a:lnTo>
                  <a:lnTo>
                    <a:pt x="98240" y="206252"/>
                  </a:lnTo>
                  <a:lnTo>
                    <a:pt x="59439" y="205349"/>
                  </a:lnTo>
                  <a:lnTo>
                    <a:pt x="53491" y="207993"/>
                  </a:lnTo>
                  <a:lnTo>
                    <a:pt x="47541" y="211483"/>
                  </a:lnTo>
                  <a:lnTo>
                    <a:pt x="35636" y="213724"/>
                  </a:lnTo>
                  <a:lnTo>
                    <a:pt x="32659" y="213908"/>
                  </a:lnTo>
                  <a:lnTo>
                    <a:pt x="26707" y="216758"/>
                  </a:lnTo>
                  <a:lnTo>
                    <a:pt x="4630" y="236396"/>
                  </a:lnTo>
                  <a:lnTo>
                    <a:pt x="2012" y="246927"/>
                  </a:lnTo>
                  <a:lnTo>
                    <a:pt x="0" y="288405"/>
                  </a:lnTo>
                  <a:lnTo>
                    <a:pt x="934" y="300622"/>
                  </a:lnTo>
                  <a:lnTo>
                    <a:pt x="4669" y="310860"/>
                  </a:lnTo>
                  <a:lnTo>
                    <a:pt x="7054" y="314384"/>
                  </a:lnTo>
                  <a:lnTo>
                    <a:pt x="29729" y="333586"/>
                  </a:lnTo>
                  <a:lnTo>
                    <a:pt x="38303" y="336755"/>
                  </a:lnTo>
                  <a:lnTo>
                    <a:pt x="65035" y="339143"/>
                  </a:lnTo>
                  <a:lnTo>
                    <a:pt x="78963" y="334507"/>
                  </a:lnTo>
                  <a:lnTo>
                    <a:pt x="90917" y="326849"/>
                  </a:lnTo>
                  <a:lnTo>
                    <a:pt x="113974" y="288582"/>
                  </a:lnTo>
                  <a:lnTo>
                    <a:pt x="120062" y="275082"/>
                  </a:lnTo>
                  <a:lnTo>
                    <a:pt x="131634" y="237208"/>
                  </a:lnTo>
                  <a:lnTo>
                    <a:pt x="147819" y="193285"/>
                  </a:lnTo>
                  <a:lnTo>
                    <a:pt x="157517" y="149692"/>
                  </a:lnTo>
                  <a:lnTo>
                    <a:pt x="161369" y="112159"/>
                  </a:lnTo>
                  <a:lnTo>
                    <a:pt x="168730" y="70251"/>
                  </a:lnTo>
                  <a:lnTo>
                    <a:pt x="170499" y="35736"/>
                  </a:lnTo>
                  <a:lnTo>
                    <a:pt x="178141" y="10891"/>
                  </a:lnTo>
                  <a:lnTo>
                    <a:pt x="178510" y="0"/>
                  </a:lnTo>
                  <a:lnTo>
                    <a:pt x="178511" y="13266"/>
                  </a:lnTo>
                  <a:lnTo>
                    <a:pt x="181157" y="18443"/>
                  </a:lnTo>
                  <a:lnTo>
                    <a:pt x="183252" y="21213"/>
                  </a:lnTo>
                  <a:lnTo>
                    <a:pt x="185579" y="29582"/>
                  </a:lnTo>
                  <a:lnTo>
                    <a:pt x="186200" y="34592"/>
                  </a:lnTo>
                  <a:lnTo>
                    <a:pt x="184244" y="42804"/>
                  </a:lnTo>
                  <a:lnTo>
                    <a:pt x="181059" y="49761"/>
                  </a:lnTo>
                  <a:lnTo>
                    <a:pt x="178735" y="68353"/>
                  </a:lnTo>
                  <a:lnTo>
                    <a:pt x="177539" y="92414"/>
                  </a:lnTo>
                  <a:lnTo>
                    <a:pt x="170825" y="109727"/>
                  </a:lnTo>
                  <a:lnTo>
                    <a:pt x="168835" y="121929"/>
                  </a:lnTo>
                  <a:lnTo>
                    <a:pt x="163518" y="131902"/>
                  </a:lnTo>
                  <a:lnTo>
                    <a:pt x="160509" y="145992"/>
                  </a:lnTo>
                  <a:lnTo>
                    <a:pt x="153752" y="160144"/>
                  </a:lnTo>
                  <a:lnTo>
                    <a:pt x="144707" y="202918"/>
                  </a:lnTo>
                  <a:lnTo>
                    <a:pt x="142814" y="246744"/>
                  </a:lnTo>
                  <a:lnTo>
                    <a:pt x="142793" y="288689"/>
                  </a:lnTo>
                  <a:lnTo>
                    <a:pt x="142793" y="297619"/>
                  </a:lnTo>
                  <a:lnTo>
                    <a:pt x="145438" y="303572"/>
                  </a:lnTo>
                  <a:lnTo>
                    <a:pt x="157031" y="318455"/>
                  </a:lnTo>
                  <a:lnTo>
                    <a:pt x="162583" y="330361"/>
                  </a:lnTo>
                  <a:lnTo>
                    <a:pt x="168199" y="337527"/>
                  </a:lnTo>
                  <a:lnTo>
                    <a:pt x="171613" y="338507"/>
                  </a:lnTo>
                  <a:lnTo>
                    <a:pt x="196371" y="339291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SMARTInkShape-8">
              <a:extLst>
                <a:ext uri="{FF2B5EF4-FFF2-40B4-BE49-F238E27FC236}">
                  <a16:creationId xmlns:a16="http://schemas.microsoft.com/office/drawing/2014/main" xmlns="" id="{0A752697-F867-436D-BAD1-0B4337685264}"/>
                </a:ext>
              </a:extLst>
            </p:cNvPr>
            <p:cNvSpPr/>
            <p:nvPr>
              <p:custDataLst>
                <p:tags r:id="rId64"/>
              </p:custDataLst>
            </p:nvPr>
          </p:nvSpPr>
          <p:spPr>
            <a:xfrm>
              <a:off x="7304358" y="1500198"/>
              <a:ext cx="241228" cy="392896"/>
            </a:xfrm>
            <a:custGeom>
              <a:avLst/>
              <a:gdLst/>
              <a:ahLst/>
              <a:cxnLst/>
              <a:rect l="0" t="0" r="0" b="0"/>
              <a:pathLst>
                <a:path w="241090" h="392896">
                  <a:moveTo>
                    <a:pt x="142863" y="276809"/>
                  </a:moveTo>
                  <a:lnTo>
                    <a:pt x="142863" y="272069"/>
                  </a:lnTo>
                  <a:lnTo>
                    <a:pt x="141871" y="270672"/>
                  </a:lnTo>
                  <a:lnTo>
                    <a:pt x="140217" y="269742"/>
                  </a:lnTo>
                  <a:lnTo>
                    <a:pt x="138122" y="269121"/>
                  </a:lnTo>
                  <a:lnTo>
                    <a:pt x="136726" y="267715"/>
                  </a:lnTo>
                  <a:lnTo>
                    <a:pt x="131839" y="258329"/>
                  </a:lnTo>
                  <a:lnTo>
                    <a:pt x="121613" y="246921"/>
                  </a:lnTo>
                  <a:lnTo>
                    <a:pt x="115889" y="243682"/>
                  </a:lnTo>
                  <a:lnTo>
                    <a:pt x="110039" y="241250"/>
                  </a:lnTo>
                  <a:lnTo>
                    <a:pt x="89280" y="225712"/>
                  </a:lnTo>
                  <a:lnTo>
                    <a:pt x="74401" y="223558"/>
                  </a:lnTo>
                  <a:lnTo>
                    <a:pt x="42901" y="223244"/>
                  </a:lnTo>
                  <a:lnTo>
                    <a:pt x="40503" y="224232"/>
                  </a:lnTo>
                  <a:lnTo>
                    <a:pt x="38904" y="225883"/>
                  </a:lnTo>
                  <a:lnTo>
                    <a:pt x="34008" y="232946"/>
                  </a:lnTo>
                  <a:lnTo>
                    <a:pt x="31598" y="235661"/>
                  </a:lnTo>
                  <a:lnTo>
                    <a:pt x="26273" y="238678"/>
                  </a:lnTo>
                  <a:lnTo>
                    <a:pt x="23465" y="239482"/>
                  </a:lnTo>
                  <a:lnTo>
                    <a:pt x="21593" y="241010"/>
                  </a:lnTo>
                  <a:lnTo>
                    <a:pt x="2466" y="276308"/>
                  </a:lnTo>
                  <a:lnTo>
                    <a:pt x="314" y="292618"/>
                  </a:lnTo>
                  <a:lnTo>
                    <a:pt x="0" y="324064"/>
                  </a:lnTo>
                  <a:lnTo>
                    <a:pt x="4732" y="337995"/>
                  </a:lnTo>
                  <a:lnTo>
                    <a:pt x="18081" y="356610"/>
                  </a:lnTo>
                  <a:lnTo>
                    <a:pt x="38696" y="377979"/>
                  </a:lnTo>
                  <a:lnTo>
                    <a:pt x="44643" y="381305"/>
                  </a:lnTo>
                  <a:lnTo>
                    <a:pt x="56544" y="383440"/>
                  </a:lnTo>
                  <a:lnTo>
                    <a:pt x="65472" y="383810"/>
                  </a:lnTo>
                  <a:lnTo>
                    <a:pt x="71425" y="381250"/>
                  </a:lnTo>
                  <a:lnTo>
                    <a:pt x="74402" y="379179"/>
                  </a:lnTo>
                  <a:lnTo>
                    <a:pt x="77709" y="374231"/>
                  </a:lnTo>
                  <a:lnTo>
                    <a:pt x="80171" y="368725"/>
                  </a:lnTo>
                  <a:lnTo>
                    <a:pt x="104240" y="339308"/>
                  </a:lnTo>
                  <a:lnTo>
                    <a:pt x="122033" y="299135"/>
                  </a:lnTo>
                  <a:lnTo>
                    <a:pt x="138894" y="264772"/>
                  </a:lnTo>
                  <a:lnTo>
                    <a:pt x="142679" y="247997"/>
                  </a:lnTo>
                  <a:lnTo>
                    <a:pt x="160886" y="206680"/>
                  </a:lnTo>
                  <a:lnTo>
                    <a:pt x="175950" y="169768"/>
                  </a:lnTo>
                  <a:lnTo>
                    <a:pt x="180448" y="151828"/>
                  </a:lnTo>
                  <a:lnTo>
                    <a:pt x="185418" y="133944"/>
                  </a:lnTo>
                  <a:lnTo>
                    <a:pt x="187389" y="92263"/>
                  </a:lnTo>
                  <a:lnTo>
                    <a:pt x="187500" y="51803"/>
                  </a:lnTo>
                  <a:lnTo>
                    <a:pt x="188501" y="25621"/>
                  </a:lnTo>
                  <a:lnTo>
                    <a:pt x="195889" y="7338"/>
                  </a:lnTo>
                  <a:lnTo>
                    <a:pt x="196408" y="419"/>
                  </a:lnTo>
                  <a:lnTo>
                    <a:pt x="205002" y="0"/>
                  </a:lnTo>
                  <a:lnTo>
                    <a:pt x="205369" y="35491"/>
                  </a:lnTo>
                  <a:lnTo>
                    <a:pt x="202724" y="43218"/>
                  </a:lnTo>
                  <a:lnTo>
                    <a:pt x="199234" y="49960"/>
                  </a:lnTo>
                  <a:lnTo>
                    <a:pt x="189421" y="90059"/>
                  </a:lnTo>
                  <a:lnTo>
                    <a:pt x="185033" y="118005"/>
                  </a:lnTo>
                  <a:lnTo>
                    <a:pt x="179856" y="135528"/>
                  </a:lnTo>
                  <a:lnTo>
                    <a:pt x="177841" y="154681"/>
                  </a:lnTo>
                  <a:lnTo>
                    <a:pt x="160505" y="195185"/>
                  </a:lnTo>
                  <a:lnTo>
                    <a:pt x="154374" y="213929"/>
                  </a:lnTo>
                  <a:lnTo>
                    <a:pt x="149373" y="242920"/>
                  </a:lnTo>
                  <a:lnTo>
                    <a:pt x="144149" y="260524"/>
                  </a:lnTo>
                  <a:lnTo>
                    <a:pt x="142897" y="301981"/>
                  </a:lnTo>
                  <a:lnTo>
                    <a:pt x="145524" y="310487"/>
                  </a:lnTo>
                  <a:lnTo>
                    <a:pt x="149006" y="317574"/>
                  </a:lnTo>
                  <a:lnTo>
                    <a:pt x="152540" y="336261"/>
                  </a:lnTo>
                  <a:lnTo>
                    <a:pt x="182812" y="378886"/>
                  </a:lnTo>
                  <a:lnTo>
                    <a:pt x="185422" y="384354"/>
                  </a:lnTo>
                  <a:lnTo>
                    <a:pt x="186119" y="387201"/>
                  </a:lnTo>
                  <a:lnTo>
                    <a:pt x="187575" y="389099"/>
                  </a:lnTo>
                  <a:lnTo>
                    <a:pt x="195077" y="392395"/>
                  </a:lnTo>
                  <a:lnTo>
                    <a:pt x="241089" y="392895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4" name="SMARTInkShape-9">
            <a:extLst>
              <a:ext uri="{FF2B5EF4-FFF2-40B4-BE49-F238E27FC236}">
                <a16:creationId xmlns:a16="http://schemas.microsoft.com/office/drawing/2014/main" xmlns="" id="{E366FCDC-7557-4798-AAE8-63B0DC8DB1F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027738" y="2089150"/>
            <a:ext cx="88900" cy="228600"/>
          </a:xfrm>
          <a:custGeom>
            <a:avLst/>
            <a:gdLst/>
            <a:ahLst/>
            <a:cxnLst/>
            <a:rect l="0" t="0" r="0" b="0"/>
            <a:pathLst>
              <a:path w="89297" h="228296">
                <a:moveTo>
                  <a:pt x="80367" y="8920"/>
                </a:moveTo>
                <a:lnTo>
                  <a:pt x="85107" y="8920"/>
                </a:lnTo>
                <a:lnTo>
                  <a:pt x="86504" y="7928"/>
                </a:lnTo>
                <a:lnTo>
                  <a:pt x="87435" y="6274"/>
                </a:lnTo>
                <a:lnTo>
                  <a:pt x="89293" y="0"/>
                </a:lnTo>
                <a:lnTo>
                  <a:pt x="89296" y="8552"/>
                </a:lnTo>
                <a:lnTo>
                  <a:pt x="84556" y="8811"/>
                </a:lnTo>
                <a:lnTo>
                  <a:pt x="83160" y="9840"/>
                </a:lnTo>
                <a:lnTo>
                  <a:pt x="81608" y="13628"/>
                </a:lnTo>
                <a:lnTo>
                  <a:pt x="80735" y="21339"/>
                </a:lnTo>
                <a:lnTo>
                  <a:pt x="79620" y="23153"/>
                </a:lnTo>
                <a:lnTo>
                  <a:pt x="77884" y="24362"/>
                </a:lnTo>
                <a:lnTo>
                  <a:pt x="75735" y="25168"/>
                </a:lnTo>
                <a:lnTo>
                  <a:pt x="74303" y="26697"/>
                </a:lnTo>
                <a:lnTo>
                  <a:pt x="69357" y="36281"/>
                </a:lnTo>
                <a:lnTo>
                  <a:pt x="65552" y="41916"/>
                </a:lnTo>
                <a:lnTo>
                  <a:pt x="63409" y="50667"/>
                </a:lnTo>
                <a:lnTo>
                  <a:pt x="61783" y="60536"/>
                </a:lnTo>
                <a:lnTo>
                  <a:pt x="51500" y="88737"/>
                </a:lnTo>
                <a:lnTo>
                  <a:pt x="41261" y="105825"/>
                </a:lnTo>
                <a:lnTo>
                  <a:pt x="33802" y="124440"/>
                </a:lnTo>
                <a:lnTo>
                  <a:pt x="28913" y="132692"/>
                </a:lnTo>
                <a:lnTo>
                  <a:pt x="20337" y="159597"/>
                </a:lnTo>
                <a:lnTo>
                  <a:pt x="17967" y="171138"/>
                </a:lnTo>
                <a:lnTo>
                  <a:pt x="10315" y="189902"/>
                </a:lnTo>
                <a:lnTo>
                  <a:pt x="8211" y="202280"/>
                </a:lnTo>
                <a:lnTo>
                  <a:pt x="1277" y="212524"/>
                </a:lnTo>
                <a:lnTo>
                  <a:pt x="33" y="222818"/>
                </a:lnTo>
                <a:lnTo>
                  <a:pt x="6" y="228295"/>
                </a:lnTo>
                <a:lnTo>
                  <a:pt x="0" y="223233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SMARTInkShape-10">
            <a:extLst>
              <a:ext uri="{FF2B5EF4-FFF2-40B4-BE49-F238E27FC236}">
                <a16:creationId xmlns:a16="http://schemas.microsoft.com/office/drawing/2014/main" xmlns="" id="{CD390DEE-DE7D-49AB-8E6B-DB9CA50A34B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901825" y="2009775"/>
            <a:ext cx="179388" cy="249238"/>
          </a:xfrm>
          <a:custGeom>
            <a:avLst/>
            <a:gdLst/>
            <a:ahLst/>
            <a:cxnLst/>
            <a:rect l="0" t="0" r="0" b="0"/>
            <a:pathLst>
              <a:path w="178595" h="249258">
                <a:moveTo>
                  <a:pt x="0" y="35316"/>
                </a:moveTo>
                <a:lnTo>
                  <a:pt x="0" y="30575"/>
                </a:lnTo>
                <a:lnTo>
                  <a:pt x="992" y="29179"/>
                </a:lnTo>
                <a:lnTo>
                  <a:pt x="2646" y="28248"/>
                </a:lnTo>
                <a:lnTo>
                  <a:pt x="8562" y="26495"/>
                </a:lnTo>
                <a:lnTo>
                  <a:pt x="8821" y="21678"/>
                </a:lnTo>
                <a:lnTo>
                  <a:pt x="9849" y="20271"/>
                </a:lnTo>
                <a:lnTo>
                  <a:pt x="27017" y="10553"/>
                </a:lnTo>
                <a:lnTo>
                  <a:pt x="69861" y="0"/>
                </a:lnTo>
                <a:lnTo>
                  <a:pt x="78344" y="2422"/>
                </a:lnTo>
                <a:lnTo>
                  <a:pt x="85421" y="5813"/>
                </a:lnTo>
                <a:lnTo>
                  <a:pt x="94983" y="8715"/>
                </a:lnTo>
                <a:lnTo>
                  <a:pt x="101085" y="12910"/>
                </a:lnTo>
                <a:lnTo>
                  <a:pt x="104458" y="18082"/>
                </a:lnTo>
                <a:lnTo>
                  <a:pt x="106949" y="23687"/>
                </a:lnTo>
                <a:lnTo>
                  <a:pt x="112938" y="32422"/>
                </a:lnTo>
                <a:lnTo>
                  <a:pt x="116145" y="41293"/>
                </a:lnTo>
                <a:lnTo>
                  <a:pt x="121946" y="50206"/>
                </a:lnTo>
                <a:lnTo>
                  <a:pt x="124106" y="60123"/>
                </a:lnTo>
                <a:lnTo>
                  <a:pt x="123754" y="75188"/>
                </a:lnTo>
                <a:lnTo>
                  <a:pt x="113976" y="113106"/>
                </a:lnTo>
                <a:lnTo>
                  <a:pt x="92191" y="153634"/>
                </a:lnTo>
                <a:lnTo>
                  <a:pt x="73415" y="181024"/>
                </a:lnTo>
                <a:lnTo>
                  <a:pt x="29838" y="219839"/>
                </a:lnTo>
                <a:lnTo>
                  <a:pt x="20857" y="227793"/>
                </a:lnTo>
                <a:lnTo>
                  <a:pt x="14892" y="230002"/>
                </a:lnTo>
                <a:lnTo>
                  <a:pt x="12905" y="231583"/>
                </a:lnTo>
                <a:lnTo>
                  <a:pt x="9115" y="237557"/>
                </a:lnTo>
                <a:lnTo>
                  <a:pt x="414" y="240576"/>
                </a:lnTo>
                <a:lnTo>
                  <a:pt x="123" y="245403"/>
                </a:lnTo>
                <a:lnTo>
                  <a:pt x="1074" y="246811"/>
                </a:lnTo>
                <a:lnTo>
                  <a:pt x="2700" y="247750"/>
                </a:lnTo>
                <a:lnTo>
                  <a:pt x="7699" y="249257"/>
                </a:lnTo>
                <a:lnTo>
                  <a:pt x="28939" y="241907"/>
                </a:lnTo>
                <a:lnTo>
                  <a:pt x="68962" y="240730"/>
                </a:lnTo>
                <a:lnTo>
                  <a:pt x="81728" y="240708"/>
                </a:lnTo>
                <a:lnTo>
                  <a:pt x="88579" y="238057"/>
                </a:lnTo>
                <a:lnTo>
                  <a:pt x="91795" y="235961"/>
                </a:lnTo>
                <a:lnTo>
                  <a:pt x="134159" y="224865"/>
                </a:lnTo>
                <a:lnTo>
                  <a:pt x="173977" y="222842"/>
                </a:lnTo>
                <a:lnTo>
                  <a:pt x="175516" y="223834"/>
                </a:lnTo>
                <a:lnTo>
                  <a:pt x="178594" y="231769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SMARTInkShape-11">
            <a:extLst>
              <a:ext uri="{FF2B5EF4-FFF2-40B4-BE49-F238E27FC236}">
                <a16:creationId xmlns:a16="http://schemas.microsoft.com/office/drawing/2014/main" xmlns="" id="{C1B99480-4E00-40E1-BCE9-785D0BAD4C0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375400" y="2044700"/>
            <a:ext cx="228600" cy="250825"/>
          </a:xfrm>
          <a:custGeom>
            <a:avLst/>
            <a:gdLst/>
            <a:ahLst/>
            <a:cxnLst/>
            <a:rect l="0" t="0" r="0" b="0"/>
            <a:pathLst>
              <a:path w="228014" h="250000">
                <a:moveTo>
                  <a:pt x="0" y="8898"/>
                </a:moveTo>
                <a:lnTo>
                  <a:pt x="12429" y="8898"/>
                </a:lnTo>
                <a:lnTo>
                  <a:pt x="18092" y="6252"/>
                </a:lnTo>
                <a:lnTo>
                  <a:pt x="23916" y="2761"/>
                </a:lnTo>
                <a:lnTo>
                  <a:pt x="33765" y="795"/>
                </a:lnTo>
                <a:lnTo>
                  <a:pt x="72806" y="0"/>
                </a:lnTo>
                <a:lnTo>
                  <a:pt x="98799" y="9686"/>
                </a:lnTo>
                <a:lnTo>
                  <a:pt x="126928" y="24180"/>
                </a:lnTo>
                <a:lnTo>
                  <a:pt x="136780" y="26604"/>
                </a:lnTo>
                <a:lnTo>
                  <a:pt x="151189" y="36244"/>
                </a:lnTo>
                <a:lnTo>
                  <a:pt x="156492" y="41888"/>
                </a:lnTo>
                <a:lnTo>
                  <a:pt x="168258" y="65462"/>
                </a:lnTo>
                <a:lnTo>
                  <a:pt x="167734" y="68435"/>
                </a:lnTo>
                <a:lnTo>
                  <a:pt x="164507" y="74385"/>
                </a:lnTo>
                <a:lnTo>
                  <a:pt x="147222" y="86289"/>
                </a:lnTo>
                <a:lnTo>
                  <a:pt x="127345" y="95549"/>
                </a:lnTo>
                <a:lnTo>
                  <a:pt x="86063" y="107186"/>
                </a:lnTo>
                <a:lnTo>
                  <a:pt x="57708" y="115145"/>
                </a:lnTo>
                <a:lnTo>
                  <a:pt x="28189" y="116051"/>
                </a:lnTo>
                <a:lnTo>
                  <a:pt x="52557" y="116053"/>
                </a:lnTo>
                <a:lnTo>
                  <a:pt x="60731" y="118699"/>
                </a:lnTo>
                <a:lnTo>
                  <a:pt x="68664" y="122191"/>
                </a:lnTo>
                <a:lnTo>
                  <a:pt x="107619" y="130875"/>
                </a:lnTo>
                <a:lnTo>
                  <a:pt x="146623" y="140775"/>
                </a:lnTo>
                <a:lnTo>
                  <a:pt x="174043" y="151952"/>
                </a:lnTo>
                <a:lnTo>
                  <a:pt x="216843" y="181541"/>
                </a:lnTo>
                <a:lnTo>
                  <a:pt x="220398" y="187493"/>
                </a:lnTo>
                <a:lnTo>
                  <a:pt x="222970" y="193445"/>
                </a:lnTo>
                <a:lnTo>
                  <a:pt x="227421" y="199398"/>
                </a:lnTo>
                <a:lnTo>
                  <a:pt x="228013" y="202374"/>
                </a:lnTo>
                <a:lnTo>
                  <a:pt x="227415" y="205351"/>
                </a:lnTo>
                <a:lnTo>
                  <a:pt x="225097" y="211304"/>
                </a:lnTo>
                <a:lnTo>
                  <a:pt x="224067" y="217257"/>
                </a:lnTo>
                <a:lnTo>
                  <a:pt x="222799" y="219241"/>
                </a:lnTo>
                <a:lnTo>
                  <a:pt x="220963" y="220564"/>
                </a:lnTo>
                <a:lnTo>
                  <a:pt x="180135" y="236467"/>
                </a:lnTo>
                <a:lnTo>
                  <a:pt x="151616" y="240463"/>
                </a:lnTo>
                <a:lnTo>
                  <a:pt x="110122" y="241034"/>
                </a:lnTo>
                <a:lnTo>
                  <a:pt x="86318" y="242055"/>
                </a:lnTo>
                <a:lnTo>
                  <a:pt x="35719" y="249999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5136" name="SMARTInkShape-Group24">
            <a:extLst>
              <a:ext uri="{FF2B5EF4-FFF2-40B4-BE49-F238E27FC236}">
                <a16:creationId xmlns:a16="http://schemas.microsoft.com/office/drawing/2014/main" xmlns="" id="{0AE180C7-B099-448E-8F0F-431B55593476}"/>
              </a:ext>
            </a:extLst>
          </p:cNvPr>
          <p:cNvGrpSpPr>
            <a:grpSpLocks/>
          </p:cNvGrpSpPr>
          <p:nvPr/>
        </p:nvGrpSpPr>
        <p:grpSpPr bwMode="auto">
          <a:xfrm>
            <a:off x="2366963" y="2009775"/>
            <a:ext cx="222250" cy="303213"/>
            <a:chOff x="2366412" y="2009179"/>
            <a:chExt cx="223198" cy="303611"/>
          </a:xfrm>
        </p:grpSpPr>
        <p:sp>
          <p:nvSpPr>
            <p:cNvPr id="27" name="SMARTInkShape-12">
              <a:extLst>
                <a:ext uri="{FF2B5EF4-FFF2-40B4-BE49-F238E27FC236}">
                  <a16:creationId xmlns:a16="http://schemas.microsoft.com/office/drawing/2014/main" xmlns="" id="{52770B37-D021-40EB-8FE9-86599830AC67}"/>
                </a:ext>
              </a:extLst>
            </p:cNvPr>
            <p:cNvSpPr/>
            <p:nvPr>
              <p:custDataLst>
                <p:tags r:id="rId60"/>
              </p:custDataLst>
            </p:nvPr>
          </p:nvSpPr>
          <p:spPr>
            <a:xfrm>
              <a:off x="2366412" y="2009179"/>
              <a:ext cx="223198" cy="205057"/>
            </a:xfrm>
            <a:custGeom>
              <a:avLst/>
              <a:gdLst/>
              <a:ahLst/>
              <a:cxnLst/>
              <a:rect l="0" t="0" r="0" b="0"/>
              <a:pathLst>
                <a:path w="223198" h="205382">
                  <a:moveTo>
                    <a:pt x="44603" y="0"/>
                  </a:moveTo>
                  <a:lnTo>
                    <a:pt x="43611" y="38155"/>
                  </a:lnTo>
                  <a:lnTo>
                    <a:pt x="38466" y="51544"/>
                  </a:lnTo>
                  <a:lnTo>
                    <a:pt x="28790" y="93687"/>
                  </a:lnTo>
                  <a:lnTo>
                    <a:pt x="14715" y="137341"/>
                  </a:lnTo>
                  <a:lnTo>
                    <a:pt x="2584" y="162260"/>
                  </a:lnTo>
                  <a:lnTo>
                    <a:pt x="0" y="194561"/>
                  </a:lnTo>
                  <a:lnTo>
                    <a:pt x="4709" y="200633"/>
                  </a:lnTo>
                  <a:lnTo>
                    <a:pt x="9674" y="203272"/>
                  </a:lnTo>
                  <a:lnTo>
                    <a:pt x="25687" y="204966"/>
                  </a:lnTo>
                  <a:lnTo>
                    <a:pt x="65551" y="205358"/>
                  </a:lnTo>
                  <a:lnTo>
                    <a:pt x="107118" y="205381"/>
                  </a:lnTo>
                  <a:lnTo>
                    <a:pt x="148159" y="199246"/>
                  </a:lnTo>
                  <a:lnTo>
                    <a:pt x="188840" y="196562"/>
                  </a:lnTo>
                  <a:lnTo>
                    <a:pt x="223197" y="196453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SMARTInkShape-13">
              <a:extLst>
                <a:ext uri="{FF2B5EF4-FFF2-40B4-BE49-F238E27FC236}">
                  <a16:creationId xmlns:a16="http://schemas.microsoft.com/office/drawing/2014/main" xmlns="" id="{CFCFF444-58A4-458C-9505-95676DE3D344}"/>
                </a:ext>
              </a:extLst>
            </p:cNvPr>
            <p:cNvSpPr/>
            <p:nvPr>
              <p:custDataLst>
                <p:tags r:id="rId61"/>
              </p:custDataLst>
            </p:nvPr>
          </p:nvSpPr>
          <p:spPr>
            <a:xfrm>
              <a:off x="2438154" y="2142704"/>
              <a:ext cx="44640" cy="170086"/>
            </a:xfrm>
            <a:custGeom>
              <a:avLst/>
              <a:gdLst/>
              <a:ahLst/>
              <a:cxnLst/>
              <a:rect l="0" t="0" r="0" b="0"/>
              <a:pathLst>
                <a:path w="44650" h="169665">
                  <a:moveTo>
                    <a:pt x="44649" y="0"/>
                  </a:moveTo>
                  <a:lnTo>
                    <a:pt x="39908" y="0"/>
                  </a:lnTo>
                  <a:lnTo>
                    <a:pt x="31346" y="43182"/>
                  </a:lnTo>
                  <a:lnTo>
                    <a:pt x="22449" y="85211"/>
                  </a:lnTo>
                  <a:lnTo>
                    <a:pt x="13522" y="126682"/>
                  </a:lnTo>
                  <a:lnTo>
                    <a:pt x="0" y="16966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37" name="SMARTInkShape-Group25">
            <a:extLst>
              <a:ext uri="{FF2B5EF4-FFF2-40B4-BE49-F238E27FC236}">
                <a16:creationId xmlns:a16="http://schemas.microsoft.com/office/drawing/2014/main" xmlns="" id="{4B62A3A6-C0BD-418D-9032-12363583440A}"/>
              </a:ext>
            </a:extLst>
          </p:cNvPr>
          <p:cNvGrpSpPr>
            <a:grpSpLocks/>
          </p:cNvGrpSpPr>
          <p:nvPr/>
        </p:nvGrpSpPr>
        <p:grpSpPr bwMode="auto">
          <a:xfrm>
            <a:off x="6848475" y="2054225"/>
            <a:ext cx="179388" cy="249238"/>
            <a:chOff x="6849070" y="2053828"/>
            <a:chExt cx="178595" cy="250023"/>
          </a:xfrm>
        </p:grpSpPr>
        <p:sp>
          <p:nvSpPr>
            <p:cNvPr id="30" name="SMARTInkShape-14">
              <a:extLst>
                <a:ext uri="{FF2B5EF4-FFF2-40B4-BE49-F238E27FC236}">
                  <a16:creationId xmlns:a16="http://schemas.microsoft.com/office/drawing/2014/main" xmlns="" id="{253558C5-7F4F-4D8E-97B4-EF5ECF219B15}"/>
                </a:ext>
              </a:extLst>
            </p:cNvPr>
            <p:cNvSpPr/>
            <p:nvPr>
              <p:custDataLst>
                <p:tags r:id="rId58"/>
              </p:custDataLst>
            </p:nvPr>
          </p:nvSpPr>
          <p:spPr>
            <a:xfrm>
              <a:off x="6849070" y="2053828"/>
              <a:ext cx="173853" cy="250023"/>
            </a:xfrm>
            <a:custGeom>
              <a:avLst/>
              <a:gdLst/>
              <a:ahLst/>
              <a:cxnLst/>
              <a:rect l="0" t="0" r="0" b="0"/>
              <a:pathLst>
                <a:path w="174339" h="250023">
                  <a:moveTo>
                    <a:pt x="71437" y="0"/>
                  </a:moveTo>
                  <a:lnTo>
                    <a:pt x="71437" y="40527"/>
                  </a:lnTo>
                  <a:lnTo>
                    <a:pt x="70445" y="52738"/>
                  </a:lnTo>
                  <a:lnTo>
                    <a:pt x="68792" y="55995"/>
                  </a:lnTo>
                  <a:lnTo>
                    <a:pt x="66697" y="58165"/>
                  </a:lnTo>
                  <a:lnTo>
                    <a:pt x="64370" y="65869"/>
                  </a:lnTo>
                  <a:lnTo>
                    <a:pt x="62539" y="87804"/>
                  </a:lnTo>
                  <a:lnTo>
                    <a:pt x="75811" y="102560"/>
                  </a:lnTo>
                  <a:lnTo>
                    <a:pt x="80987" y="105113"/>
                  </a:lnTo>
                  <a:lnTo>
                    <a:pt x="83757" y="105794"/>
                  </a:lnTo>
                  <a:lnTo>
                    <a:pt x="96323" y="113024"/>
                  </a:lnTo>
                  <a:lnTo>
                    <a:pt x="112325" y="117163"/>
                  </a:lnTo>
                  <a:lnTo>
                    <a:pt x="141250" y="135334"/>
                  </a:lnTo>
                  <a:lnTo>
                    <a:pt x="164305" y="156764"/>
                  </a:lnTo>
                  <a:lnTo>
                    <a:pt x="173699" y="177250"/>
                  </a:lnTo>
                  <a:lnTo>
                    <a:pt x="174338" y="181666"/>
                  </a:lnTo>
                  <a:lnTo>
                    <a:pt x="170475" y="199050"/>
                  </a:lnTo>
                  <a:lnTo>
                    <a:pt x="167379" y="205214"/>
                  </a:lnTo>
                  <a:lnTo>
                    <a:pt x="163687" y="211261"/>
                  </a:lnTo>
                  <a:lnTo>
                    <a:pt x="162047" y="217255"/>
                  </a:lnTo>
                  <a:lnTo>
                    <a:pt x="156026" y="223227"/>
                  </a:lnTo>
                  <a:lnTo>
                    <a:pt x="126475" y="244077"/>
                  </a:lnTo>
                  <a:lnTo>
                    <a:pt x="109683" y="248267"/>
                  </a:lnTo>
                  <a:lnTo>
                    <a:pt x="66686" y="249876"/>
                  </a:lnTo>
                  <a:lnTo>
                    <a:pt x="24875" y="250022"/>
                  </a:lnTo>
                  <a:lnTo>
                    <a:pt x="0" y="241101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SMARTInkShape-15">
              <a:extLst>
                <a:ext uri="{FF2B5EF4-FFF2-40B4-BE49-F238E27FC236}">
                  <a16:creationId xmlns:a16="http://schemas.microsoft.com/office/drawing/2014/main" xmlns="" id="{4973C553-C3E9-4130-97FE-EC5FFF65BE15}"/>
                </a:ext>
              </a:extLst>
            </p:cNvPr>
            <p:cNvSpPr/>
            <p:nvPr>
              <p:custDataLst>
                <p:tags r:id="rId59"/>
              </p:custDataLst>
            </p:nvPr>
          </p:nvSpPr>
          <p:spPr>
            <a:xfrm>
              <a:off x="6956543" y="2053828"/>
              <a:ext cx="71122" cy="0"/>
            </a:xfrm>
            <a:custGeom>
              <a:avLst/>
              <a:gdLst/>
              <a:ahLst/>
              <a:cxnLst/>
              <a:rect l="0" t="0" r="0" b="0"/>
              <a:pathLst>
                <a:path w="71439" h="1">
                  <a:moveTo>
                    <a:pt x="0" y="0"/>
                  </a:moveTo>
                  <a:lnTo>
                    <a:pt x="39369" y="0"/>
                  </a:lnTo>
                  <a:lnTo>
                    <a:pt x="71438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33" name="SMARTInkShape-16">
            <a:extLst>
              <a:ext uri="{FF2B5EF4-FFF2-40B4-BE49-F238E27FC236}">
                <a16:creationId xmlns:a16="http://schemas.microsoft.com/office/drawing/2014/main" xmlns="" id="{2B22293B-D07C-4117-B768-31D038510FF0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770188" y="2035175"/>
            <a:ext cx="141287" cy="282575"/>
          </a:xfrm>
          <a:custGeom>
            <a:avLst/>
            <a:gdLst/>
            <a:ahLst/>
            <a:cxnLst/>
            <a:rect l="0" t="0" r="0" b="0"/>
            <a:pathLst>
              <a:path w="141361" h="281036">
                <a:moveTo>
                  <a:pt x="132539" y="0"/>
                </a:moveTo>
                <a:lnTo>
                  <a:pt x="137280" y="0"/>
                </a:lnTo>
                <a:lnTo>
                  <a:pt x="138676" y="992"/>
                </a:lnTo>
                <a:lnTo>
                  <a:pt x="139607" y="2646"/>
                </a:lnTo>
                <a:lnTo>
                  <a:pt x="141360" y="8562"/>
                </a:lnTo>
                <a:lnTo>
                  <a:pt x="135310" y="15986"/>
                </a:lnTo>
                <a:lnTo>
                  <a:pt x="125653" y="38976"/>
                </a:lnTo>
                <a:lnTo>
                  <a:pt x="97996" y="77808"/>
                </a:lnTo>
                <a:lnTo>
                  <a:pt x="60972" y="120835"/>
                </a:lnTo>
                <a:lnTo>
                  <a:pt x="35775" y="162393"/>
                </a:lnTo>
                <a:lnTo>
                  <a:pt x="13866" y="199082"/>
                </a:lnTo>
                <a:lnTo>
                  <a:pt x="0" y="242596"/>
                </a:lnTo>
                <a:lnTo>
                  <a:pt x="523" y="246066"/>
                </a:lnTo>
                <a:lnTo>
                  <a:pt x="9673" y="267833"/>
                </a:lnTo>
                <a:lnTo>
                  <a:pt x="11933" y="270829"/>
                </a:lnTo>
                <a:lnTo>
                  <a:pt x="17090" y="274158"/>
                </a:lnTo>
                <a:lnTo>
                  <a:pt x="22689" y="276629"/>
                </a:lnTo>
                <a:lnTo>
                  <a:pt x="28485" y="281035"/>
                </a:lnTo>
                <a:lnTo>
                  <a:pt x="39660" y="281009"/>
                </a:lnTo>
                <a:lnTo>
                  <a:pt x="77016" y="272325"/>
                </a:lnTo>
                <a:lnTo>
                  <a:pt x="107630" y="252919"/>
                </a:lnTo>
                <a:lnTo>
                  <a:pt x="128403" y="225099"/>
                </a:lnTo>
                <a:lnTo>
                  <a:pt x="131693" y="218114"/>
                </a:lnTo>
                <a:lnTo>
                  <a:pt x="138131" y="208604"/>
                </a:lnTo>
                <a:lnTo>
                  <a:pt x="139985" y="202515"/>
                </a:lnTo>
                <a:lnTo>
                  <a:pt x="141030" y="188769"/>
                </a:lnTo>
                <a:lnTo>
                  <a:pt x="138628" y="180470"/>
                </a:lnTo>
                <a:lnTo>
                  <a:pt x="126212" y="163958"/>
                </a:lnTo>
                <a:lnTo>
                  <a:pt x="117545" y="155847"/>
                </a:lnTo>
                <a:lnTo>
                  <a:pt x="98018" y="147597"/>
                </a:lnTo>
                <a:lnTo>
                  <a:pt x="93650" y="147015"/>
                </a:lnTo>
                <a:lnTo>
                  <a:pt x="67115" y="152246"/>
                </a:lnTo>
                <a:lnTo>
                  <a:pt x="34312" y="169664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" name="SMARTInkShape-17">
            <a:extLst>
              <a:ext uri="{FF2B5EF4-FFF2-40B4-BE49-F238E27FC236}">
                <a16:creationId xmlns:a16="http://schemas.microsoft.com/office/drawing/2014/main" xmlns="" id="{C0D1EC25-F843-4983-84F5-75EFD8767282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5419725" y="2589213"/>
            <a:ext cx="161925" cy="258762"/>
          </a:xfrm>
          <a:custGeom>
            <a:avLst/>
            <a:gdLst/>
            <a:ahLst/>
            <a:cxnLst/>
            <a:rect l="0" t="0" r="0" b="0"/>
            <a:pathLst>
              <a:path w="160725" h="258962">
                <a:moveTo>
                  <a:pt x="0" y="0"/>
                </a:moveTo>
                <a:lnTo>
                  <a:pt x="7688" y="0"/>
                </a:lnTo>
                <a:lnTo>
                  <a:pt x="8102" y="992"/>
                </a:lnTo>
                <a:lnTo>
                  <a:pt x="8561" y="4740"/>
                </a:lnTo>
                <a:lnTo>
                  <a:pt x="9677" y="6137"/>
                </a:lnTo>
                <a:lnTo>
                  <a:pt x="27007" y="15834"/>
                </a:lnTo>
                <a:lnTo>
                  <a:pt x="69861" y="26386"/>
                </a:lnTo>
                <a:lnTo>
                  <a:pt x="112180" y="34868"/>
                </a:lnTo>
                <a:lnTo>
                  <a:pt x="155983" y="35716"/>
                </a:lnTo>
                <a:lnTo>
                  <a:pt x="160317" y="35718"/>
                </a:lnTo>
                <a:lnTo>
                  <a:pt x="160724" y="51969"/>
                </a:lnTo>
                <a:lnTo>
                  <a:pt x="154595" y="60389"/>
                </a:lnTo>
                <a:lnTo>
                  <a:pt x="142691" y="84008"/>
                </a:lnTo>
                <a:lnTo>
                  <a:pt x="105171" y="122831"/>
                </a:lnTo>
                <a:lnTo>
                  <a:pt x="95360" y="130990"/>
                </a:lnTo>
                <a:lnTo>
                  <a:pt x="64572" y="175511"/>
                </a:lnTo>
                <a:lnTo>
                  <a:pt x="51433" y="190358"/>
                </a:lnTo>
                <a:lnTo>
                  <a:pt x="35331" y="214130"/>
                </a:lnTo>
                <a:lnTo>
                  <a:pt x="32484" y="217167"/>
                </a:lnTo>
                <a:lnTo>
                  <a:pt x="29320" y="225834"/>
                </a:lnTo>
                <a:lnTo>
                  <a:pt x="26921" y="235308"/>
                </a:lnTo>
                <a:lnTo>
                  <a:pt x="19249" y="247896"/>
                </a:lnTo>
                <a:lnTo>
                  <a:pt x="13530" y="254139"/>
                </a:lnTo>
                <a:lnTo>
                  <a:pt x="12989" y="255746"/>
                </a:lnTo>
                <a:lnTo>
                  <a:pt x="13620" y="256818"/>
                </a:lnTo>
                <a:lnTo>
                  <a:pt x="17859" y="258961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" name="SMARTInkShape-18">
            <a:extLst>
              <a:ext uri="{FF2B5EF4-FFF2-40B4-BE49-F238E27FC236}">
                <a16:creationId xmlns:a16="http://schemas.microsoft.com/office/drawing/2014/main" xmlns="" id="{2F8DCF7B-B823-40EC-9CCC-50AA8C6E05E4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066800" y="2509838"/>
            <a:ext cx="136525" cy="222250"/>
          </a:xfrm>
          <a:custGeom>
            <a:avLst/>
            <a:gdLst/>
            <a:ahLst/>
            <a:cxnLst/>
            <a:rect l="0" t="0" r="0" b="0"/>
            <a:pathLst>
              <a:path w="136286" h="223078">
                <a:moveTo>
                  <a:pt x="120225" y="8920"/>
                </a:moveTo>
                <a:lnTo>
                  <a:pt x="112537" y="8920"/>
                </a:lnTo>
                <a:lnTo>
                  <a:pt x="112123" y="7928"/>
                </a:lnTo>
                <a:lnTo>
                  <a:pt x="111663" y="4180"/>
                </a:lnTo>
                <a:lnTo>
                  <a:pt x="110548" y="2784"/>
                </a:lnTo>
                <a:lnTo>
                  <a:pt x="106664" y="1232"/>
                </a:lnTo>
                <a:lnTo>
                  <a:pt x="72587" y="0"/>
                </a:lnTo>
                <a:lnTo>
                  <a:pt x="58926" y="4734"/>
                </a:lnTo>
                <a:lnTo>
                  <a:pt x="40409" y="15437"/>
                </a:lnTo>
                <a:lnTo>
                  <a:pt x="34150" y="17769"/>
                </a:lnTo>
                <a:lnTo>
                  <a:pt x="28060" y="22114"/>
                </a:lnTo>
                <a:lnTo>
                  <a:pt x="24693" y="27352"/>
                </a:lnTo>
                <a:lnTo>
                  <a:pt x="22531" y="38799"/>
                </a:lnTo>
                <a:lnTo>
                  <a:pt x="27527" y="47335"/>
                </a:lnTo>
                <a:lnTo>
                  <a:pt x="36362" y="56752"/>
                </a:lnTo>
                <a:lnTo>
                  <a:pt x="51500" y="66638"/>
                </a:lnTo>
                <a:lnTo>
                  <a:pt x="63702" y="71993"/>
                </a:lnTo>
                <a:lnTo>
                  <a:pt x="105256" y="103992"/>
                </a:lnTo>
                <a:lnTo>
                  <a:pt x="132012" y="127976"/>
                </a:lnTo>
                <a:lnTo>
                  <a:pt x="135385" y="136578"/>
                </a:lnTo>
                <a:lnTo>
                  <a:pt x="136285" y="141651"/>
                </a:lnTo>
                <a:lnTo>
                  <a:pt x="132811" y="163011"/>
                </a:lnTo>
                <a:lnTo>
                  <a:pt x="125498" y="178711"/>
                </a:lnTo>
                <a:lnTo>
                  <a:pt x="108259" y="199170"/>
                </a:lnTo>
                <a:lnTo>
                  <a:pt x="78025" y="217258"/>
                </a:lnTo>
                <a:lnTo>
                  <a:pt x="55629" y="222052"/>
                </a:lnTo>
                <a:lnTo>
                  <a:pt x="37390" y="223077"/>
                </a:lnTo>
                <a:lnTo>
                  <a:pt x="23362" y="218446"/>
                </a:lnTo>
                <a:lnTo>
                  <a:pt x="11378" y="210790"/>
                </a:lnTo>
                <a:lnTo>
                  <a:pt x="7356" y="205135"/>
                </a:lnTo>
                <a:lnTo>
                  <a:pt x="34" y="188680"/>
                </a:lnTo>
                <a:lnTo>
                  <a:pt x="0" y="175134"/>
                </a:lnTo>
                <a:lnTo>
                  <a:pt x="10723" y="140611"/>
                </a:lnTo>
                <a:lnTo>
                  <a:pt x="22123" y="118865"/>
                </a:lnTo>
                <a:lnTo>
                  <a:pt x="45816" y="78134"/>
                </a:lnTo>
                <a:lnTo>
                  <a:pt x="71608" y="39610"/>
                </a:lnTo>
                <a:lnTo>
                  <a:pt x="74401" y="30030"/>
                </a:lnTo>
                <a:lnTo>
                  <a:pt x="75577" y="17850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" name="SMARTInkShape-19">
            <a:extLst>
              <a:ext uri="{FF2B5EF4-FFF2-40B4-BE49-F238E27FC236}">
                <a16:creationId xmlns:a16="http://schemas.microsoft.com/office/drawing/2014/main" xmlns="" id="{5042C8B9-61EF-482E-993C-61D5B56C736D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5830888" y="2554288"/>
            <a:ext cx="139700" cy="293687"/>
          </a:xfrm>
          <a:custGeom>
            <a:avLst/>
            <a:gdLst/>
            <a:ahLst/>
            <a:cxnLst/>
            <a:rect l="0" t="0" r="0" b="0"/>
            <a:pathLst>
              <a:path w="138660" h="294268">
                <a:moveTo>
                  <a:pt x="115930" y="53165"/>
                </a:moveTo>
                <a:lnTo>
                  <a:pt x="115930" y="10268"/>
                </a:lnTo>
                <a:lnTo>
                  <a:pt x="111190" y="4295"/>
                </a:lnTo>
                <a:lnTo>
                  <a:pt x="106217" y="1679"/>
                </a:lnTo>
                <a:lnTo>
                  <a:pt x="94940" y="0"/>
                </a:lnTo>
                <a:lnTo>
                  <a:pt x="70478" y="9355"/>
                </a:lnTo>
                <a:lnTo>
                  <a:pt x="53184" y="20341"/>
                </a:lnTo>
                <a:lnTo>
                  <a:pt x="30755" y="41456"/>
                </a:lnTo>
                <a:lnTo>
                  <a:pt x="3843" y="77704"/>
                </a:lnTo>
                <a:lnTo>
                  <a:pt x="196" y="102916"/>
                </a:lnTo>
                <a:lnTo>
                  <a:pt x="0" y="109342"/>
                </a:lnTo>
                <a:lnTo>
                  <a:pt x="940" y="111452"/>
                </a:lnTo>
                <a:lnTo>
                  <a:pt x="2559" y="112859"/>
                </a:lnTo>
                <a:lnTo>
                  <a:pt x="7004" y="115414"/>
                </a:lnTo>
                <a:lnTo>
                  <a:pt x="21969" y="128927"/>
                </a:lnTo>
                <a:lnTo>
                  <a:pt x="25508" y="129470"/>
                </a:lnTo>
                <a:lnTo>
                  <a:pt x="55831" y="124168"/>
                </a:lnTo>
                <a:lnTo>
                  <a:pt x="67255" y="117639"/>
                </a:lnTo>
                <a:lnTo>
                  <a:pt x="76924" y="108428"/>
                </a:lnTo>
                <a:lnTo>
                  <a:pt x="95407" y="80488"/>
                </a:lnTo>
                <a:lnTo>
                  <a:pt x="102285" y="63413"/>
                </a:lnTo>
                <a:lnTo>
                  <a:pt x="110344" y="51461"/>
                </a:lnTo>
                <a:lnTo>
                  <a:pt x="116093" y="47447"/>
                </a:lnTo>
                <a:lnTo>
                  <a:pt x="119015" y="46377"/>
                </a:lnTo>
                <a:lnTo>
                  <a:pt x="120964" y="44670"/>
                </a:lnTo>
                <a:lnTo>
                  <a:pt x="135816" y="24470"/>
                </a:lnTo>
                <a:lnTo>
                  <a:pt x="138659" y="21560"/>
                </a:lnTo>
                <a:lnTo>
                  <a:pt x="134627" y="25546"/>
                </a:lnTo>
                <a:lnTo>
                  <a:pt x="132847" y="41559"/>
                </a:lnTo>
                <a:lnTo>
                  <a:pt x="127668" y="51270"/>
                </a:lnTo>
                <a:lnTo>
                  <a:pt x="120229" y="94995"/>
                </a:lnTo>
                <a:lnTo>
                  <a:pt x="116308" y="135310"/>
                </a:lnTo>
                <a:lnTo>
                  <a:pt x="116005" y="174747"/>
                </a:lnTo>
                <a:lnTo>
                  <a:pt x="115945" y="208995"/>
                </a:lnTo>
                <a:lnTo>
                  <a:pt x="116929" y="227595"/>
                </a:lnTo>
                <a:lnTo>
                  <a:pt x="124615" y="264238"/>
                </a:lnTo>
                <a:lnTo>
                  <a:pt x="124860" y="294267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5142" name="SMARTInkShape-Group30">
            <a:extLst>
              <a:ext uri="{FF2B5EF4-FFF2-40B4-BE49-F238E27FC236}">
                <a16:creationId xmlns:a16="http://schemas.microsoft.com/office/drawing/2014/main" xmlns="" id="{4A0D2328-FF94-4187-8B73-F35CAE33EBA0}"/>
              </a:ext>
            </a:extLst>
          </p:cNvPr>
          <p:cNvGrpSpPr>
            <a:grpSpLocks/>
          </p:cNvGrpSpPr>
          <p:nvPr/>
        </p:nvGrpSpPr>
        <p:grpSpPr bwMode="auto">
          <a:xfrm>
            <a:off x="1598613" y="2535238"/>
            <a:ext cx="231775" cy="223837"/>
            <a:chOff x="1598414" y="2536031"/>
            <a:chExt cx="232016" cy="223196"/>
          </a:xfrm>
        </p:grpSpPr>
        <p:sp>
          <p:nvSpPr>
            <p:cNvPr id="37" name="SMARTInkShape-20">
              <a:extLst>
                <a:ext uri="{FF2B5EF4-FFF2-40B4-BE49-F238E27FC236}">
                  <a16:creationId xmlns:a16="http://schemas.microsoft.com/office/drawing/2014/main" xmlns="" id="{8B860DB7-7D19-4C32-9044-332F3938C5F6}"/>
                </a:ext>
              </a:extLst>
            </p:cNvPr>
            <p:cNvSpPr/>
            <p:nvPr>
              <p:custDataLst>
                <p:tags r:id="rId56"/>
              </p:custDataLst>
            </p:nvPr>
          </p:nvSpPr>
          <p:spPr>
            <a:xfrm>
              <a:off x="1598414" y="2536031"/>
              <a:ext cx="17480" cy="213698"/>
            </a:xfrm>
            <a:custGeom>
              <a:avLst/>
              <a:gdLst/>
              <a:ahLst/>
              <a:cxnLst/>
              <a:rect l="0" t="0" r="0" b="0"/>
              <a:pathLst>
                <a:path w="17860" h="214313">
                  <a:moveTo>
                    <a:pt x="17859" y="0"/>
                  </a:moveTo>
                  <a:lnTo>
                    <a:pt x="8939" y="0"/>
                  </a:lnTo>
                  <a:lnTo>
                    <a:pt x="7937" y="43318"/>
                  </a:lnTo>
                  <a:lnTo>
                    <a:pt x="1241" y="81564"/>
                  </a:lnTo>
                  <a:lnTo>
                    <a:pt x="109" y="121621"/>
                  </a:lnTo>
                  <a:lnTo>
                    <a:pt x="6" y="162694"/>
                  </a:lnTo>
                  <a:lnTo>
                    <a:pt x="0" y="214312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SMARTInkShape-21">
              <a:extLst>
                <a:ext uri="{FF2B5EF4-FFF2-40B4-BE49-F238E27FC236}">
                  <a16:creationId xmlns:a16="http://schemas.microsoft.com/office/drawing/2014/main" xmlns="" id="{503F8FEA-4A63-4C7A-97F3-ECF6050613D5}"/>
                </a:ext>
              </a:extLst>
            </p:cNvPr>
            <p:cNvSpPr/>
            <p:nvPr>
              <p:custDataLst>
                <p:tags r:id="rId57"/>
              </p:custDataLst>
            </p:nvPr>
          </p:nvSpPr>
          <p:spPr>
            <a:xfrm>
              <a:off x="1661980" y="2545529"/>
              <a:ext cx="168450" cy="213698"/>
            </a:xfrm>
            <a:custGeom>
              <a:avLst/>
              <a:gdLst/>
              <a:ahLst/>
              <a:cxnLst/>
              <a:rect l="0" t="0" r="0" b="0"/>
              <a:pathLst>
                <a:path w="168112" h="214267">
                  <a:moveTo>
                    <a:pt x="105760" y="0"/>
                  </a:moveTo>
                  <a:lnTo>
                    <a:pt x="89151" y="0"/>
                  </a:lnTo>
                  <a:lnTo>
                    <a:pt x="81018" y="6137"/>
                  </a:lnTo>
                  <a:lnTo>
                    <a:pt x="57869" y="15814"/>
                  </a:lnTo>
                  <a:lnTo>
                    <a:pt x="40632" y="29889"/>
                  </a:lnTo>
                  <a:lnTo>
                    <a:pt x="13495" y="69861"/>
                  </a:lnTo>
                  <a:lnTo>
                    <a:pt x="3316" y="106096"/>
                  </a:lnTo>
                  <a:lnTo>
                    <a:pt x="0" y="128891"/>
                  </a:lnTo>
                  <a:lnTo>
                    <a:pt x="7780" y="166383"/>
                  </a:lnTo>
                  <a:lnTo>
                    <a:pt x="17100" y="185406"/>
                  </a:lnTo>
                  <a:lnTo>
                    <a:pt x="23691" y="192536"/>
                  </a:lnTo>
                  <a:lnTo>
                    <a:pt x="48402" y="210261"/>
                  </a:lnTo>
                  <a:lnTo>
                    <a:pt x="54801" y="212512"/>
                  </a:lnTo>
                  <a:lnTo>
                    <a:pt x="95240" y="214266"/>
                  </a:lnTo>
                  <a:lnTo>
                    <a:pt x="123085" y="207174"/>
                  </a:lnTo>
                  <a:lnTo>
                    <a:pt x="140197" y="196219"/>
                  </a:lnTo>
                  <a:lnTo>
                    <a:pt x="146862" y="189404"/>
                  </a:lnTo>
                  <a:lnTo>
                    <a:pt x="159225" y="166214"/>
                  </a:lnTo>
                  <a:lnTo>
                    <a:pt x="166481" y="142745"/>
                  </a:lnTo>
                  <a:lnTo>
                    <a:pt x="168111" y="109860"/>
                  </a:lnTo>
                  <a:lnTo>
                    <a:pt x="163481" y="92193"/>
                  </a:lnTo>
                  <a:lnTo>
                    <a:pt x="141408" y="55670"/>
                  </a:lnTo>
                  <a:lnTo>
                    <a:pt x="100633" y="12758"/>
                  </a:lnTo>
                  <a:lnTo>
                    <a:pt x="87900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43" name="SMARTInkShape-Group31">
            <a:extLst>
              <a:ext uri="{FF2B5EF4-FFF2-40B4-BE49-F238E27FC236}">
                <a16:creationId xmlns:a16="http://schemas.microsoft.com/office/drawing/2014/main" xmlns="" id="{27F749C4-CA09-48F0-9874-D3C68027CBCF}"/>
              </a:ext>
            </a:extLst>
          </p:cNvPr>
          <p:cNvGrpSpPr>
            <a:grpSpLocks/>
          </p:cNvGrpSpPr>
          <p:nvPr/>
        </p:nvGrpSpPr>
        <p:grpSpPr bwMode="auto">
          <a:xfrm>
            <a:off x="6357938" y="2544763"/>
            <a:ext cx="179387" cy="241300"/>
            <a:chOff x="6357937" y="2544960"/>
            <a:chExt cx="178595" cy="241103"/>
          </a:xfrm>
        </p:grpSpPr>
        <p:sp>
          <p:nvSpPr>
            <p:cNvPr id="40" name="SMARTInkShape-22">
              <a:extLst>
                <a:ext uri="{FF2B5EF4-FFF2-40B4-BE49-F238E27FC236}">
                  <a16:creationId xmlns:a16="http://schemas.microsoft.com/office/drawing/2014/main" xmlns="" id="{48755F09-9264-4060-B440-031C550DBB80}"/>
                </a:ext>
              </a:extLst>
            </p:cNvPr>
            <p:cNvSpPr/>
            <p:nvPr>
              <p:custDataLst>
                <p:tags r:id="rId54"/>
              </p:custDataLst>
            </p:nvPr>
          </p:nvSpPr>
          <p:spPr>
            <a:xfrm>
              <a:off x="6357937" y="2562408"/>
              <a:ext cx="36351" cy="223655"/>
            </a:xfrm>
            <a:custGeom>
              <a:avLst/>
              <a:gdLst/>
              <a:ahLst/>
              <a:cxnLst/>
              <a:rect l="0" t="0" r="0" b="0"/>
              <a:pathLst>
                <a:path w="35720" h="222875">
                  <a:moveTo>
                    <a:pt x="0" y="8562"/>
                  </a:moveTo>
                  <a:lnTo>
                    <a:pt x="8561" y="0"/>
                  </a:lnTo>
                  <a:lnTo>
                    <a:pt x="11574" y="38965"/>
                  </a:lnTo>
                  <a:lnTo>
                    <a:pt x="14074" y="53824"/>
                  </a:lnTo>
                  <a:lnTo>
                    <a:pt x="11887" y="74338"/>
                  </a:lnTo>
                  <a:lnTo>
                    <a:pt x="16877" y="116148"/>
                  </a:lnTo>
                  <a:lnTo>
                    <a:pt x="17773" y="156905"/>
                  </a:lnTo>
                  <a:lnTo>
                    <a:pt x="25957" y="200006"/>
                  </a:lnTo>
                  <a:lnTo>
                    <a:pt x="26419" y="207088"/>
                  </a:lnTo>
                  <a:lnTo>
                    <a:pt x="29270" y="213543"/>
                  </a:lnTo>
                  <a:lnTo>
                    <a:pt x="35719" y="22287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" name="SMARTInkShape-23">
              <a:extLst>
                <a:ext uri="{FF2B5EF4-FFF2-40B4-BE49-F238E27FC236}">
                  <a16:creationId xmlns:a16="http://schemas.microsoft.com/office/drawing/2014/main" xmlns="" id="{61512B86-9F93-4829-A0EC-682F715DC8D7}"/>
                </a:ext>
              </a:extLst>
            </p:cNvPr>
            <p:cNvSpPr/>
            <p:nvPr>
              <p:custDataLst>
                <p:tags r:id="rId55"/>
              </p:custDataLst>
            </p:nvPr>
          </p:nvSpPr>
          <p:spPr>
            <a:xfrm>
              <a:off x="6509664" y="2544960"/>
              <a:ext cx="26868" cy="204620"/>
            </a:xfrm>
            <a:custGeom>
              <a:avLst/>
              <a:gdLst/>
              <a:ahLst/>
              <a:cxnLst/>
              <a:rect l="0" t="0" r="0" b="0"/>
              <a:pathLst>
                <a:path w="26790" h="205384">
                  <a:moveTo>
                    <a:pt x="0" y="0"/>
                  </a:moveTo>
                  <a:lnTo>
                    <a:pt x="0" y="42330"/>
                  </a:lnTo>
                  <a:lnTo>
                    <a:pt x="4740" y="82224"/>
                  </a:lnTo>
                  <a:lnTo>
                    <a:pt x="8377" y="125947"/>
                  </a:lnTo>
                  <a:lnTo>
                    <a:pt x="11411" y="149435"/>
                  </a:lnTo>
                  <a:lnTo>
                    <a:pt x="26789" y="205383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44" name="SMARTInkShape-Group32">
            <a:extLst>
              <a:ext uri="{FF2B5EF4-FFF2-40B4-BE49-F238E27FC236}">
                <a16:creationId xmlns:a16="http://schemas.microsoft.com/office/drawing/2014/main" xmlns="" id="{23BF7827-1C4C-45F6-B697-CB7E70904514}"/>
              </a:ext>
            </a:extLst>
          </p:cNvPr>
          <p:cNvGrpSpPr>
            <a:grpSpLocks/>
          </p:cNvGrpSpPr>
          <p:nvPr/>
        </p:nvGrpSpPr>
        <p:grpSpPr bwMode="auto">
          <a:xfrm>
            <a:off x="2232025" y="2482850"/>
            <a:ext cx="312738" cy="239713"/>
            <a:chOff x="2232421" y="2482495"/>
            <a:chExt cx="312540" cy="240566"/>
          </a:xfrm>
        </p:grpSpPr>
        <p:sp>
          <p:nvSpPr>
            <p:cNvPr id="43" name="SMARTInkShape-24">
              <a:extLst>
                <a:ext uri="{FF2B5EF4-FFF2-40B4-BE49-F238E27FC236}">
                  <a16:creationId xmlns:a16="http://schemas.microsoft.com/office/drawing/2014/main" xmlns="" id="{D8FB8C49-AA8A-4FD0-9735-5A0BF5577E86}"/>
                </a:ext>
              </a:extLst>
            </p:cNvPr>
            <p:cNvSpPr/>
            <p:nvPr>
              <p:custDataLst>
                <p:tags r:id="rId52"/>
              </p:custDataLst>
            </p:nvPr>
          </p:nvSpPr>
          <p:spPr>
            <a:xfrm>
              <a:off x="2232421" y="2527103"/>
              <a:ext cx="26971" cy="187992"/>
            </a:xfrm>
            <a:custGeom>
              <a:avLst/>
              <a:gdLst/>
              <a:ahLst/>
              <a:cxnLst/>
              <a:rect l="0" t="0" r="0" b="0"/>
              <a:pathLst>
                <a:path w="26790" h="187525">
                  <a:moveTo>
                    <a:pt x="0" y="0"/>
                  </a:moveTo>
                  <a:lnTo>
                    <a:pt x="4741" y="4740"/>
                  </a:lnTo>
                  <a:lnTo>
                    <a:pt x="7068" y="9713"/>
                  </a:lnTo>
                  <a:lnTo>
                    <a:pt x="17952" y="54141"/>
                  </a:lnTo>
                  <a:lnTo>
                    <a:pt x="25883" y="93054"/>
                  </a:lnTo>
                  <a:lnTo>
                    <a:pt x="26710" y="135084"/>
                  </a:lnTo>
                  <a:lnTo>
                    <a:pt x="26789" y="18752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4" name="SMARTInkShape-25">
              <a:extLst>
                <a:ext uri="{FF2B5EF4-FFF2-40B4-BE49-F238E27FC236}">
                  <a16:creationId xmlns:a16="http://schemas.microsoft.com/office/drawing/2014/main" xmlns="" id="{E1EE40E0-1263-43FD-8A86-B5E075267FC0}"/>
                </a:ext>
              </a:extLst>
            </p:cNvPr>
            <p:cNvSpPr/>
            <p:nvPr>
              <p:custDataLst>
                <p:tags r:id="rId53"/>
              </p:custDataLst>
            </p:nvPr>
          </p:nvSpPr>
          <p:spPr>
            <a:xfrm>
              <a:off x="2340303" y="2482495"/>
              <a:ext cx="204658" cy="240566"/>
            </a:xfrm>
            <a:custGeom>
              <a:avLst/>
              <a:gdLst/>
              <a:ahLst/>
              <a:cxnLst/>
              <a:rect l="0" t="0" r="0" b="0"/>
              <a:pathLst>
                <a:path w="205383" h="240566">
                  <a:moveTo>
                    <a:pt x="0" y="26747"/>
                  </a:moveTo>
                  <a:lnTo>
                    <a:pt x="0" y="22006"/>
                  </a:lnTo>
                  <a:lnTo>
                    <a:pt x="992" y="20610"/>
                  </a:lnTo>
                  <a:lnTo>
                    <a:pt x="2646" y="19679"/>
                  </a:lnTo>
                  <a:lnTo>
                    <a:pt x="46062" y="1599"/>
                  </a:lnTo>
                  <a:lnTo>
                    <a:pt x="82935" y="0"/>
                  </a:lnTo>
                  <a:lnTo>
                    <a:pt x="89115" y="2622"/>
                  </a:lnTo>
                  <a:lnTo>
                    <a:pt x="96426" y="7650"/>
                  </a:lnTo>
                  <a:lnTo>
                    <a:pt x="104008" y="29038"/>
                  </a:lnTo>
                  <a:lnTo>
                    <a:pt x="105757" y="41324"/>
                  </a:lnTo>
                  <a:lnTo>
                    <a:pt x="103888" y="50754"/>
                  </a:lnTo>
                  <a:lnTo>
                    <a:pt x="100743" y="59245"/>
                  </a:lnTo>
                  <a:lnTo>
                    <a:pt x="88660" y="100990"/>
                  </a:lnTo>
                  <a:lnTo>
                    <a:pt x="82068" y="116298"/>
                  </a:lnTo>
                  <a:lnTo>
                    <a:pt x="51467" y="160532"/>
                  </a:lnTo>
                  <a:lnTo>
                    <a:pt x="27387" y="196396"/>
                  </a:lnTo>
                  <a:lnTo>
                    <a:pt x="10129" y="222667"/>
                  </a:lnTo>
                  <a:lnTo>
                    <a:pt x="9087" y="235428"/>
                  </a:lnTo>
                  <a:lnTo>
                    <a:pt x="11019" y="237305"/>
                  </a:lnTo>
                  <a:lnTo>
                    <a:pt x="22227" y="239947"/>
                  </a:lnTo>
                  <a:lnTo>
                    <a:pt x="29061" y="240565"/>
                  </a:lnTo>
                  <a:lnTo>
                    <a:pt x="35405" y="238193"/>
                  </a:lnTo>
                  <a:lnTo>
                    <a:pt x="38486" y="236172"/>
                  </a:lnTo>
                  <a:lnTo>
                    <a:pt x="82852" y="226229"/>
                  </a:lnTo>
                  <a:lnTo>
                    <a:pt x="124987" y="223377"/>
                  </a:lnTo>
                  <a:lnTo>
                    <a:pt x="136909" y="222286"/>
                  </a:lnTo>
                  <a:lnTo>
                    <a:pt x="172639" y="215104"/>
                  </a:lnTo>
                  <a:lnTo>
                    <a:pt x="205382" y="21427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45" name="SMARTInkShape-Group33">
            <a:extLst>
              <a:ext uri="{FF2B5EF4-FFF2-40B4-BE49-F238E27FC236}">
                <a16:creationId xmlns:a16="http://schemas.microsoft.com/office/drawing/2014/main" xmlns="" id="{03AF0E12-5ECE-4139-9BF2-03565CC78F41}"/>
              </a:ext>
            </a:extLst>
          </p:cNvPr>
          <p:cNvGrpSpPr>
            <a:grpSpLocks/>
          </p:cNvGrpSpPr>
          <p:nvPr/>
        </p:nvGrpSpPr>
        <p:grpSpPr bwMode="auto">
          <a:xfrm>
            <a:off x="7027863" y="2490788"/>
            <a:ext cx="274637" cy="233362"/>
            <a:chOff x="7027664" y="2491461"/>
            <a:chExt cx="275270" cy="232094"/>
          </a:xfrm>
        </p:grpSpPr>
        <p:sp>
          <p:nvSpPr>
            <p:cNvPr id="46" name="SMARTInkShape-26">
              <a:extLst>
                <a:ext uri="{FF2B5EF4-FFF2-40B4-BE49-F238E27FC236}">
                  <a16:creationId xmlns:a16="http://schemas.microsoft.com/office/drawing/2014/main" xmlns="" id="{694CC7F2-CAA5-49DD-9BE4-14E6E038BFB5}"/>
                </a:ext>
              </a:extLst>
            </p:cNvPr>
            <p:cNvSpPr/>
            <p:nvPr>
              <p:custDataLst>
                <p:tags r:id="rId50"/>
              </p:custDataLst>
            </p:nvPr>
          </p:nvSpPr>
          <p:spPr>
            <a:xfrm>
              <a:off x="7027664" y="2508828"/>
              <a:ext cx="17502" cy="214727"/>
            </a:xfrm>
            <a:custGeom>
              <a:avLst/>
              <a:gdLst/>
              <a:ahLst/>
              <a:cxnLst/>
              <a:rect l="0" t="0" r="0" b="0"/>
              <a:pathLst>
                <a:path w="17859" h="214313">
                  <a:moveTo>
                    <a:pt x="0" y="0"/>
                  </a:moveTo>
                  <a:lnTo>
                    <a:pt x="0" y="7688"/>
                  </a:lnTo>
                  <a:lnTo>
                    <a:pt x="4740" y="13302"/>
                  </a:lnTo>
                  <a:lnTo>
                    <a:pt x="7067" y="21125"/>
                  </a:lnTo>
                  <a:lnTo>
                    <a:pt x="9849" y="65611"/>
                  </a:lnTo>
                  <a:lnTo>
                    <a:pt x="17025" y="101214"/>
                  </a:lnTo>
                  <a:lnTo>
                    <a:pt x="17810" y="142875"/>
                  </a:lnTo>
                  <a:lnTo>
                    <a:pt x="17857" y="185429"/>
                  </a:lnTo>
                  <a:lnTo>
                    <a:pt x="17858" y="199016"/>
                  </a:lnTo>
                  <a:lnTo>
                    <a:pt x="8929" y="214312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7" name="SMARTInkShape-27">
              <a:extLst>
                <a:ext uri="{FF2B5EF4-FFF2-40B4-BE49-F238E27FC236}">
                  <a16:creationId xmlns:a16="http://schemas.microsoft.com/office/drawing/2014/main" xmlns="" id="{9A972784-43A4-414A-B987-2AC2A2E21169}"/>
                </a:ext>
              </a:extLst>
            </p:cNvPr>
            <p:cNvSpPr/>
            <p:nvPr>
              <p:custDataLst>
                <p:tags r:id="rId51"/>
              </p:custDataLst>
            </p:nvPr>
          </p:nvSpPr>
          <p:spPr>
            <a:xfrm>
              <a:off x="7153365" y="2491461"/>
              <a:ext cx="149569" cy="232094"/>
            </a:xfrm>
            <a:custGeom>
              <a:avLst/>
              <a:gdLst/>
              <a:ahLst/>
              <a:cxnLst/>
              <a:rect l="0" t="0" r="0" b="0"/>
              <a:pathLst>
                <a:path w="150255" h="232094">
                  <a:moveTo>
                    <a:pt x="0" y="17781"/>
                  </a:moveTo>
                  <a:lnTo>
                    <a:pt x="0" y="10092"/>
                  </a:lnTo>
                  <a:lnTo>
                    <a:pt x="9481" y="4478"/>
                  </a:lnTo>
                  <a:lnTo>
                    <a:pt x="24858" y="1272"/>
                  </a:lnTo>
                  <a:lnTo>
                    <a:pt x="65546" y="0"/>
                  </a:lnTo>
                  <a:lnTo>
                    <a:pt x="83362" y="937"/>
                  </a:lnTo>
                  <a:lnTo>
                    <a:pt x="125017" y="18014"/>
                  </a:lnTo>
                  <a:lnTo>
                    <a:pt x="134938" y="23838"/>
                  </a:lnTo>
                  <a:lnTo>
                    <a:pt x="139347" y="29733"/>
                  </a:lnTo>
                  <a:lnTo>
                    <a:pt x="150254" y="50498"/>
                  </a:lnTo>
                  <a:lnTo>
                    <a:pt x="148469" y="57457"/>
                  </a:lnTo>
                  <a:lnTo>
                    <a:pt x="141887" y="69886"/>
                  </a:lnTo>
                  <a:lnTo>
                    <a:pt x="139240" y="73353"/>
                  </a:lnTo>
                  <a:lnTo>
                    <a:pt x="121293" y="82974"/>
                  </a:lnTo>
                  <a:lnTo>
                    <a:pt x="101828" y="87985"/>
                  </a:lnTo>
                  <a:lnTo>
                    <a:pt x="91229" y="88670"/>
                  </a:lnTo>
                  <a:lnTo>
                    <a:pt x="87607" y="89845"/>
                  </a:lnTo>
                  <a:lnTo>
                    <a:pt x="85194" y="91620"/>
                  </a:lnTo>
                  <a:lnTo>
                    <a:pt x="83585" y="93796"/>
                  </a:lnTo>
                  <a:lnTo>
                    <a:pt x="81521" y="95247"/>
                  </a:lnTo>
                  <a:lnTo>
                    <a:pt x="76580" y="96858"/>
                  </a:lnTo>
                  <a:lnTo>
                    <a:pt x="74866" y="98280"/>
                  </a:lnTo>
                  <a:lnTo>
                    <a:pt x="71890" y="105723"/>
                  </a:lnTo>
                  <a:lnTo>
                    <a:pt x="72731" y="106175"/>
                  </a:lnTo>
                  <a:lnTo>
                    <a:pt x="76312" y="106676"/>
                  </a:lnTo>
                  <a:lnTo>
                    <a:pt x="77664" y="107802"/>
                  </a:lnTo>
                  <a:lnTo>
                    <a:pt x="84752" y="119471"/>
                  </a:lnTo>
                  <a:lnTo>
                    <a:pt x="96521" y="130986"/>
                  </a:lnTo>
                  <a:lnTo>
                    <a:pt x="122599" y="150526"/>
                  </a:lnTo>
                  <a:lnTo>
                    <a:pt x="128902" y="161445"/>
                  </a:lnTo>
                  <a:lnTo>
                    <a:pt x="132696" y="171921"/>
                  </a:lnTo>
                  <a:lnTo>
                    <a:pt x="140571" y="186730"/>
                  </a:lnTo>
                  <a:lnTo>
                    <a:pt x="141339" y="189945"/>
                  </a:lnTo>
                  <a:lnTo>
                    <a:pt x="140858" y="193080"/>
                  </a:lnTo>
                  <a:lnTo>
                    <a:pt x="137679" y="199210"/>
                  </a:lnTo>
                  <a:lnTo>
                    <a:pt x="135442" y="201241"/>
                  </a:lnTo>
                  <a:lnTo>
                    <a:pt x="117940" y="211084"/>
                  </a:lnTo>
                  <a:lnTo>
                    <a:pt x="74255" y="221799"/>
                  </a:lnTo>
                  <a:lnTo>
                    <a:pt x="17860" y="232093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46" name="SMARTInkShape-Group34">
            <a:extLst>
              <a:ext uri="{FF2B5EF4-FFF2-40B4-BE49-F238E27FC236}">
                <a16:creationId xmlns:a16="http://schemas.microsoft.com/office/drawing/2014/main" xmlns="" id="{0A08B23B-2617-4A38-8484-B7A01D6617F2}"/>
              </a:ext>
            </a:extLst>
          </p:cNvPr>
          <p:cNvGrpSpPr>
            <a:grpSpLocks/>
          </p:cNvGrpSpPr>
          <p:nvPr/>
        </p:nvGrpSpPr>
        <p:grpSpPr bwMode="auto">
          <a:xfrm>
            <a:off x="2884488" y="2473325"/>
            <a:ext cx="320675" cy="241300"/>
            <a:chOff x="2884656" y="2474035"/>
            <a:chExt cx="321102" cy="240591"/>
          </a:xfrm>
        </p:grpSpPr>
        <p:sp>
          <p:nvSpPr>
            <p:cNvPr id="49" name="SMARTInkShape-28">
              <a:extLst>
                <a:ext uri="{FF2B5EF4-FFF2-40B4-BE49-F238E27FC236}">
                  <a16:creationId xmlns:a16="http://schemas.microsoft.com/office/drawing/2014/main" xmlns="" id="{4EA390E8-B961-4BAC-BFE1-ACDEF7AFC4F0}"/>
                </a:ext>
              </a:extLst>
            </p:cNvPr>
            <p:cNvSpPr/>
            <p:nvPr>
              <p:custDataLst>
                <p:tags r:id="rId47"/>
              </p:custDataLst>
            </p:nvPr>
          </p:nvSpPr>
          <p:spPr>
            <a:xfrm>
              <a:off x="2884656" y="2474035"/>
              <a:ext cx="31792" cy="213683"/>
            </a:xfrm>
            <a:custGeom>
              <a:avLst/>
              <a:gdLst/>
              <a:ahLst/>
              <a:cxnLst/>
              <a:rect l="0" t="0" r="0" b="0"/>
              <a:pathLst>
                <a:path w="31316" h="213801">
                  <a:moveTo>
                    <a:pt x="8562" y="35207"/>
                  </a:moveTo>
                  <a:lnTo>
                    <a:pt x="874" y="27518"/>
                  </a:lnTo>
                  <a:lnTo>
                    <a:pt x="0" y="21904"/>
                  </a:lnTo>
                  <a:lnTo>
                    <a:pt x="2442" y="16727"/>
                  </a:lnTo>
                  <a:lnTo>
                    <a:pt x="5842" y="11118"/>
                  </a:lnTo>
                  <a:lnTo>
                    <a:pt x="8204" y="1215"/>
                  </a:lnTo>
                  <a:lnTo>
                    <a:pt x="9316" y="640"/>
                  </a:lnTo>
                  <a:lnTo>
                    <a:pt x="13196" y="0"/>
                  </a:lnTo>
                  <a:lnTo>
                    <a:pt x="14629" y="821"/>
                  </a:lnTo>
                  <a:lnTo>
                    <a:pt x="15583" y="2361"/>
                  </a:lnTo>
                  <a:lnTo>
                    <a:pt x="16926" y="9269"/>
                  </a:lnTo>
                  <a:lnTo>
                    <a:pt x="18233" y="15741"/>
                  </a:lnTo>
                  <a:lnTo>
                    <a:pt x="23554" y="31534"/>
                  </a:lnTo>
                  <a:lnTo>
                    <a:pt x="28501" y="68326"/>
                  </a:lnTo>
                  <a:lnTo>
                    <a:pt x="31315" y="91598"/>
                  </a:lnTo>
                  <a:lnTo>
                    <a:pt x="27262" y="134000"/>
                  </a:lnTo>
                  <a:lnTo>
                    <a:pt x="25596" y="161143"/>
                  </a:lnTo>
                  <a:lnTo>
                    <a:pt x="19387" y="179733"/>
                  </a:lnTo>
                  <a:lnTo>
                    <a:pt x="8562" y="21380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0" name="SMARTInkShape-29">
              <a:extLst>
                <a:ext uri="{FF2B5EF4-FFF2-40B4-BE49-F238E27FC236}">
                  <a16:creationId xmlns:a16="http://schemas.microsoft.com/office/drawing/2014/main" xmlns="" id="{1201ED0E-99B5-41B9-8573-B16BE05BD838}"/>
                </a:ext>
              </a:extLst>
            </p:cNvPr>
            <p:cNvSpPr/>
            <p:nvPr>
              <p:custDataLst>
                <p:tags r:id="rId48"/>
              </p:custDataLst>
            </p:nvPr>
          </p:nvSpPr>
          <p:spPr>
            <a:xfrm>
              <a:off x="3018184" y="2481950"/>
              <a:ext cx="187574" cy="151952"/>
            </a:xfrm>
            <a:custGeom>
              <a:avLst/>
              <a:gdLst/>
              <a:ahLst/>
              <a:cxnLst/>
              <a:rect l="0" t="0" r="0" b="0"/>
              <a:pathLst>
                <a:path w="187037" h="151805">
                  <a:moveTo>
                    <a:pt x="35232" y="0"/>
                  </a:moveTo>
                  <a:lnTo>
                    <a:pt x="35232" y="4740"/>
                  </a:lnTo>
                  <a:lnTo>
                    <a:pt x="34239" y="6136"/>
                  </a:lnTo>
                  <a:lnTo>
                    <a:pt x="32586" y="7067"/>
                  </a:lnTo>
                  <a:lnTo>
                    <a:pt x="30491" y="7688"/>
                  </a:lnTo>
                  <a:lnTo>
                    <a:pt x="29095" y="9094"/>
                  </a:lnTo>
                  <a:lnTo>
                    <a:pt x="21929" y="35470"/>
                  </a:lnTo>
                  <a:lnTo>
                    <a:pt x="13032" y="76846"/>
                  </a:lnTo>
                  <a:lnTo>
                    <a:pt x="1157" y="108321"/>
                  </a:lnTo>
                  <a:lnTo>
                    <a:pt x="0" y="123266"/>
                  </a:lnTo>
                  <a:lnTo>
                    <a:pt x="2375" y="131844"/>
                  </a:lnTo>
                  <a:lnTo>
                    <a:pt x="11985" y="145436"/>
                  </a:lnTo>
                  <a:lnTo>
                    <a:pt x="22915" y="148974"/>
                  </a:lnTo>
                  <a:lnTo>
                    <a:pt x="61723" y="151556"/>
                  </a:lnTo>
                  <a:lnTo>
                    <a:pt x="103675" y="151790"/>
                  </a:lnTo>
                  <a:lnTo>
                    <a:pt x="144249" y="151804"/>
                  </a:lnTo>
                  <a:lnTo>
                    <a:pt x="154129" y="150812"/>
                  </a:lnTo>
                  <a:lnTo>
                    <a:pt x="171740" y="144116"/>
                  </a:lnTo>
                  <a:lnTo>
                    <a:pt x="187036" y="142875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" name="SMARTInkShape-30">
              <a:extLst>
                <a:ext uri="{FF2B5EF4-FFF2-40B4-BE49-F238E27FC236}">
                  <a16:creationId xmlns:a16="http://schemas.microsoft.com/office/drawing/2014/main" xmlns="" id="{260BC4AC-CF0B-4C36-9487-FF6956590BDB}"/>
                </a:ext>
              </a:extLst>
            </p:cNvPr>
            <p:cNvSpPr/>
            <p:nvPr>
              <p:custDataLst>
                <p:tags r:id="rId49"/>
              </p:custDataLst>
            </p:nvPr>
          </p:nvSpPr>
          <p:spPr>
            <a:xfrm>
              <a:off x="3089716" y="2545263"/>
              <a:ext cx="17486" cy="169363"/>
            </a:xfrm>
            <a:custGeom>
              <a:avLst/>
              <a:gdLst/>
              <a:ahLst/>
              <a:cxnLst/>
              <a:rect l="0" t="0" r="0" b="0"/>
              <a:pathLst>
                <a:path w="17033" h="169666">
                  <a:moveTo>
                    <a:pt x="8930" y="0"/>
                  </a:moveTo>
                  <a:lnTo>
                    <a:pt x="8930" y="28680"/>
                  </a:lnTo>
                  <a:lnTo>
                    <a:pt x="17032" y="71907"/>
                  </a:lnTo>
                  <a:lnTo>
                    <a:pt x="16795" y="116050"/>
                  </a:lnTo>
                  <a:lnTo>
                    <a:pt x="0" y="169665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47" name="SMARTInkShape-Group35">
            <a:extLst>
              <a:ext uri="{FF2B5EF4-FFF2-40B4-BE49-F238E27FC236}">
                <a16:creationId xmlns:a16="http://schemas.microsoft.com/office/drawing/2014/main" xmlns="" id="{0B9934A1-7E7F-4A70-87A1-276DCA9246E0}"/>
              </a:ext>
            </a:extLst>
          </p:cNvPr>
          <p:cNvGrpSpPr>
            <a:grpSpLocks/>
          </p:cNvGrpSpPr>
          <p:nvPr/>
        </p:nvGrpSpPr>
        <p:grpSpPr bwMode="auto">
          <a:xfrm>
            <a:off x="5545138" y="3027363"/>
            <a:ext cx="298450" cy="295275"/>
            <a:chOff x="5545335" y="3027164"/>
            <a:chExt cx="298626" cy="294680"/>
          </a:xfrm>
        </p:grpSpPr>
        <p:sp>
          <p:nvSpPr>
            <p:cNvPr id="53" name="SMARTInkShape-31">
              <a:extLst>
                <a:ext uri="{FF2B5EF4-FFF2-40B4-BE49-F238E27FC236}">
                  <a16:creationId xmlns:a16="http://schemas.microsoft.com/office/drawing/2014/main" xmlns="" id="{6F2E0959-0555-4E27-91B8-2C49387EB501}"/>
                </a:ext>
              </a:extLst>
            </p:cNvPr>
            <p:cNvSpPr/>
            <p:nvPr>
              <p:custDataLst>
                <p:tags r:id="rId44"/>
              </p:custDataLst>
            </p:nvPr>
          </p:nvSpPr>
          <p:spPr>
            <a:xfrm>
              <a:off x="5545335" y="3107963"/>
              <a:ext cx="27003" cy="213881"/>
            </a:xfrm>
            <a:custGeom>
              <a:avLst/>
              <a:gdLst/>
              <a:ahLst/>
              <a:cxnLst/>
              <a:rect l="0" t="0" r="0" b="0"/>
              <a:pathLst>
                <a:path w="26791" h="214204">
                  <a:moveTo>
                    <a:pt x="0" y="8820"/>
                  </a:moveTo>
                  <a:lnTo>
                    <a:pt x="0" y="0"/>
                  </a:lnTo>
                  <a:lnTo>
                    <a:pt x="0" y="7589"/>
                  </a:lnTo>
                  <a:lnTo>
                    <a:pt x="9714" y="23663"/>
                  </a:lnTo>
                  <a:lnTo>
                    <a:pt x="22924" y="62185"/>
                  </a:lnTo>
                  <a:lnTo>
                    <a:pt x="26026" y="96495"/>
                  </a:lnTo>
                  <a:lnTo>
                    <a:pt x="26639" y="135941"/>
                  </a:lnTo>
                  <a:lnTo>
                    <a:pt x="26781" y="180244"/>
                  </a:lnTo>
                  <a:lnTo>
                    <a:pt x="26790" y="214203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4" name="SMARTInkShape-32">
              <a:extLst>
                <a:ext uri="{FF2B5EF4-FFF2-40B4-BE49-F238E27FC236}">
                  <a16:creationId xmlns:a16="http://schemas.microsoft.com/office/drawing/2014/main" xmlns="" id="{4FE4900D-B418-4CD5-BAD6-2C983AA63432}"/>
                </a:ext>
              </a:extLst>
            </p:cNvPr>
            <p:cNvSpPr/>
            <p:nvPr>
              <p:custDataLst>
                <p:tags r:id="rId45"/>
              </p:custDataLst>
            </p:nvPr>
          </p:nvSpPr>
          <p:spPr>
            <a:xfrm>
              <a:off x="5705767" y="3081030"/>
              <a:ext cx="138194" cy="221802"/>
            </a:xfrm>
            <a:custGeom>
              <a:avLst/>
              <a:gdLst/>
              <a:ahLst/>
              <a:cxnLst/>
              <a:rect l="0" t="0" r="0" b="0"/>
              <a:pathLst>
                <a:path w="137891" h="221717">
                  <a:moveTo>
                    <a:pt x="0" y="0"/>
                  </a:moveTo>
                  <a:lnTo>
                    <a:pt x="0" y="18042"/>
                  </a:lnTo>
                  <a:lnTo>
                    <a:pt x="2645" y="25547"/>
                  </a:lnTo>
                  <a:lnTo>
                    <a:pt x="6137" y="32190"/>
                  </a:lnTo>
                  <a:lnTo>
                    <a:pt x="8378" y="44539"/>
                  </a:lnTo>
                  <a:lnTo>
                    <a:pt x="9677" y="51545"/>
                  </a:lnTo>
                  <a:lnTo>
                    <a:pt x="17010" y="70422"/>
                  </a:lnTo>
                  <a:lnTo>
                    <a:pt x="17482" y="75285"/>
                  </a:lnTo>
                  <a:lnTo>
                    <a:pt x="18600" y="76979"/>
                  </a:lnTo>
                  <a:lnTo>
                    <a:pt x="20337" y="78108"/>
                  </a:lnTo>
                  <a:lnTo>
                    <a:pt x="27523" y="79698"/>
                  </a:lnTo>
                  <a:lnTo>
                    <a:pt x="59725" y="81333"/>
                  </a:lnTo>
                  <a:lnTo>
                    <a:pt x="74361" y="87488"/>
                  </a:lnTo>
                  <a:lnTo>
                    <a:pt x="108773" y="110178"/>
                  </a:lnTo>
                  <a:lnTo>
                    <a:pt x="124836" y="134735"/>
                  </a:lnTo>
                  <a:lnTo>
                    <a:pt x="136886" y="153173"/>
                  </a:lnTo>
                  <a:lnTo>
                    <a:pt x="137890" y="158670"/>
                  </a:lnTo>
                  <a:lnTo>
                    <a:pt x="133430" y="192719"/>
                  </a:lnTo>
                  <a:lnTo>
                    <a:pt x="129416" y="203393"/>
                  </a:lnTo>
                  <a:lnTo>
                    <a:pt x="125965" y="207032"/>
                  </a:lnTo>
                  <a:lnTo>
                    <a:pt x="95802" y="219810"/>
                  </a:lnTo>
                  <a:lnTo>
                    <a:pt x="87889" y="221716"/>
                  </a:lnTo>
                  <a:lnTo>
                    <a:pt x="78418" y="219918"/>
                  </a:lnTo>
                  <a:lnTo>
                    <a:pt x="61930" y="215973"/>
                  </a:lnTo>
                  <a:lnTo>
                    <a:pt x="26789" y="205383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5" name="SMARTInkShape-33">
              <a:extLst>
                <a:ext uri="{FF2B5EF4-FFF2-40B4-BE49-F238E27FC236}">
                  <a16:creationId xmlns:a16="http://schemas.microsoft.com/office/drawing/2014/main" xmlns="" id="{BFDF9A6E-3A12-4913-AB00-24C837795B53}"/>
                </a:ext>
              </a:extLst>
            </p:cNvPr>
            <p:cNvSpPr/>
            <p:nvPr>
              <p:custDataLst>
                <p:tags r:id="rId46"/>
              </p:custDataLst>
            </p:nvPr>
          </p:nvSpPr>
          <p:spPr>
            <a:xfrm>
              <a:off x="5732770" y="3027164"/>
              <a:ext cx="108014" cy="44360"/>
            </a:xfrm>
            <a:custGeom>
              <a:avLst/>
              <a:gdLst/>
              <a:ahLst/>
              <a:cxnLst/>
              <a:rect l="0" t="0" r="0" b="0"/>
              <a:pathLst>
                <a:path w="107157" h="44649">
                  <a:moveTo>
                    <a:pt x="0" y="44648"/>
                  </a:moveTo>
                  <a:lnTo>
                    <a:pt x="4740" y="44648"/>
                  </a:lnTo>
                  <a:lnTo>
                    <a:pt x="9713" y="42002"/>
                  </a:lnTo>
                  <a:lnTo>
                    <a:pt x="25731" y="32219"/>
                  </a:lnTo>
                  <a:lnTo>
                    <a:pt x="48004" y="25877"/>
                  </a:lnTo>
                  <a:lnTo>
                    <a:pt x="107156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48" name="SMARTInkShape-Group36">
            <a:extLst>
              <a:ext uri="{FF2B5EF4-FFF2-40B4-BE49-F238E27FC236}">
                <a16:creationId xmlns:a16="http://schemas.microsoft.com/office/drawing/2014/main" xmlns="" id="{D4CA6C3A-911B-47B3-A8D3-36C4C4C163F2}"/>
              </a:ext>
            </a:extLst>
          </p:cNvPr>
          <p:cNvGrpSpPr>
            <a:grpSpLocks/>
          </p:cNvGrpSpPr>
          <p:nvPr/>
        </p:nvGrpSpPr>
        <p:grpSpPr bwMode="auto">
          <a:xfrm>
            <a:off x="3652838" y="2438400"/>
            <a:ext cx="204787" cy="249238"/>
            <a:chOff x="3652242" y="2437804"/>
            <a:chExt cx="205384" cy="250032"/>
          </a:xfrm>
        </p:grpSpPr>
        <p:sp>
          <p:nvSpPr>
            <p:cNvPr id="57" name="SMARTInkShape-34">
              <a:extLst>
                <a:ext uri="{FF2B5EF4-FFF2-40B4-BE49-F238E27FC236}">
                  <a16:creationId xmlns:a16="http://schemas.microsoft.com/office/drawing/2014/main" xmlns="" id="{2511DEC6-5343-4855-8C20-BA29E16B0455}"/>
                </a:ext>
              </a:extLst>
            </p:cNvPr>
            <p:cNvSpPr/>
            <p:nvPr>
              <p:custDataLst>
                <p:tags r:id="rId42"/>
              </p:custDataLst>
            </p:nvPr>
          </p:nvSpPr>
          <p:spPr>
            <a:xfrm>
              <a:off x="3652242" y="2437804"/>
              <a:ext cx="27066" cy="250032"/>
            </a:xfrm>
            <a:custGeom>
              <a:avLst/>
              <a:gdLst/>
              <a:ahLst/>
              <a:cxnLst/>
              <a:rect l="0" t="0" r="0" b="0"/>
              <a:pathLst>
                <a:path w="26681" h="250032">
                  <a:moveTo>
                    <a:pt x="17859" y="0"/>
                  </a:moveTo>
                  <a:lnTo>
                    <a:pt x="18851" y="39147"/>
                  </a:lnTo>
                  <a:lnTo>
                    <a:pt x="25961" y="75446"/>
                  </a:lnTo>
                  <a:lnTo>
                    <a:pt x="26680" y="116614"/>
                  </a:lnTo>
                  <a:lnTo>
                    <a:pt x="19638" y="153894"/>
                  </a:lnTo>
                  <a:lnTo>
                    <a:pt x="12543" y="189906"/>
                  </a:lnTo>
                  <a:lnTo>
                    <a:pt x="3110" y="233320"/>
                  </a:lnTo>
                  <a:lnTo>
                    <a:pt x="0" y="250031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8" name="SMARTInkShape-35">
              <a:extLst>
                <a:ext uri="{FF2B5EF4-FFF2-40B4-BE49-F238E27FC236}">
                  <a16:creationId xmlns:a16="http://schemas.microsoft.com/office/drawing/2014/main" xmlns="" id="{27B4D4CC-6ED1-40A0-A6DF-3A384C851FBF}"/>
                </a:ext>
              </a:extLst>
            </p:cNvPr>
            <p:cNvSpPr/>
            <p:nvPr>
              <p:custDataLst>
                <p:tags r:id="rId43"/>
              </p:custDataLst>
            </p:nvPr>
          </p:nvSpPr>
          <p:spPr>
            <a:xfrm>
              <a:off x="3746177" y="2437804"/>
              <a:ext cx="111449" cy="230921"/>
            </a:xfrm>
            <a:custGeom>
              <a:avLst/>
              <a:gdLst/>
              <a:ahLst/>
              <a:cxnLst/>
              <a:rect l="0" t="0" r="0" b="0"/>
              <a:pathLst>
                <a:path w="110780" h="231680">
                  <a:moveTo>
                    <a:pt x="110779" y="0"/>
                  </a:moveTo>
                  <a:lnTo>
                    <a:pt x="110779" y="4741"/>
                  </a:lnTo>
                  <a:lnTo>
                    <a:pt x="106038" y="17169"/>
                  </a:lnTo>
                  <a:lnTo>
                    <a:pt x="92687" y="35236"/>
                  </a:lnTo>
                  <a:lnTo>
                    <a:pt x="62961" y="74744"/>
                  </a:lnTo>
                  <a:lnTo>
                    <a:pt x="32436" y="116105"/>
                  </a:lnTo>
                  <a:lnTo>
                    <a:pt x="12730" y="158875"/>
                  </a:lnTo>
                  <a:lnTo>
                    <a:pt x="681" y="184180"/>
                  </a:lnTo>
                  <a:lnTo>
                    <a:pt x="0" y="198936"/>
                  </a:lnTo>
                  <a:lnTo>
                    <a:pt x="2907" y="218441"/>
                  </a:lnTo>
                  <a:lnTo>
                    <a:pt x="8151" y="226560"/>
                  </a:lnTo>
                  <a:lnTo>
                    <a:pt x="13242" y="229678"/>
                  </a:lnTo>
                  <a:lnTo>
                    <a:pt x="24595" y="231679"/>
                  </a:lnTo>
                  <a:lnTo>
                    <a:pt x="38169" y="227286"/>
                  </a:lnTo>
                  <a:lnTo>
                    <a:pt x="69048" y="207256"/>
                  </a:lnTo>
                  <a:lnTo>
                    <a:pt x="95777" y="171240"/>
                  </a:lnTo>
                  <a:lnTo>
                    <a:pt x="100050" y="159107"/>
                  </a:lnTo>
                  <a:lnTo>
                    <a:pt x="99657" y="155681"/>
                  </a:lnTo>
                  <a:lnTo>
                    <a:pt x="96575" y="149228"/>
                  </a:lnTo>
                  <a:lnTo>
                    <a:pt x="89262" y="140017"/>
                  </a:lnTo>
                  <a:lnTo>
                    <a:pt x="81042" y="136644"/>
                  </a:lnTo>
                  <a:lnTo>
                    <a:pt x="71765" y="134152"/>
                  </a:lnTo>
                  <a:lnTo>
                    <a:pt x="57200" y="125016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49" name="SMARTInkShape-Group37">
            <a:extLst>
              <a:ext uri="{FF2B5EF4-FFF2-40B4-BE49-F238E27FC236}">
                <a16:creationId xmlns:a16="http://schemas.microsoft.com/office/drawing/2014/main" xmlns="" id="{74EDF838-8022-4EE8-9363-3E8C118B7842}"/>
              </a:ext>
            </a:extLst>
          </p:cNvPr>
          <p:cNvGrpSpPr>
            <a:grpSpLocks/>
          </p:cNvGrpSpPr>
          <p:nvPr/>
        </p:nvGrpSpPr>
        <p:grpSpPr bwMode="auto">
          <a:xfrm>
            <a:off x="6429375" y="3000375"/>
            <a:ext cx="303213" cy="223838"/>
            <a:chOff x="6429375" y="3000407"/>
            <a:chExt cx="303452" cy="223211"/>
          </a:xfrm>
        </p:grpSpPr>
        <p:sp>
          <p:nvSpPr>
            <p:cNvPr id="60" name="SMARTInkShape-36">
              <a:extLst>
                <a:ext uri="{FF2B5EF4-FFF2-40B4-BE49-F238E27FC236}">
                  <a16:creationId xmlns:a16="http://schemas.microsoft.com/office/drawing/2014/main" xmlns="" id="{7C2C1E6E-F296-4AF6-89BF-03A40536AC73}"/>
                </a:ext>
              </a:extLst>
            </p:cNvPr>
            <p:cNvSpPr/>
            <p:nvPr>
              <p:custDataLst>
                <p:tags r:id="rId40"/>
              </p:custDataLst>
            </p:nvPr>
          </p:nvSpPr>
          <p:spPr>
            <a:xfrm>
              <a:off x="6429375" y="3009905"/>
              <a:ext cx="27009" cy="213713"/>
            </a:xfrm>
            <a:custGeom>
              <a:avLst/>
              <a:gdLst/>
              <a:ahLst/>
              <a:cxnLst/>
              <a:rect l="0" t="0" r="0" b="0"/>
              <a:pathLst>
                <a:path w="26790" h="213073">
                  <a:moveTo>
                    <a:pt x="26789" y="7689"/>
                  </a:moveTo>
                  <a:lnTo>
                    <a:pt x="26789" y="0"/>
                  </a:lnTo>
                  <a:lnTo>
                    <a:pt x="25796" y="39660"/>
                  </a:lnTo>
                  <a:lnTo>
                    <a:pt x="19100" y="79809"/>
                  </a:lnTo>
                  <a:lnTo>
                    <a:pt x="10954" y="121219"/>
                  </a:lnTo>
                  <a:lnTo>
                    <a:pt x="6884" y="140877"/>
                  </a:lnTo>
                  <a:lnTo>
                    <a:pt x="2039" y="159269"/>
                  </a:lnTo>
                  <a:lnTo>
                    <a:pt x="0" y="213072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" name="SMARTInkShape-37">
              <a:extLst>
                <a:ext uri="{FF2B5EF4-FFF2-40B4-BE49-F238E27FC236}">
                  <a16:creationId xmlns:a16="http://schemas.microsoft.com/office/drawing/2014/main" xmlns="" id="{CCCDA20B-0686-46F3-8EBE-F9EDBB737D29}"/>
                </a:ext>
              </a:extLst>
            </p:cNvPr>
            <p:cNvSpPr/>
            <p:nvPr>
              <p:custDataLst>
                <p:tags r:id="rId41"/>
              </p:custDataLst>
            </p:nvPr>
          </p:nvSpPr>
          <p:spPr>
            <a:xfrm>
              <a:off x="6581895" y="3000407"/>
              <a:ext cx="150932" cy="186800"/>
            </a:xfrm>
            <a:custGeom>
              <a:avLst/>
              <a:gdLst/>
              <a:ahLst/>
              <a:cxnLst/>
              <a:rect l="0" t="0" r="0" b="0"/>
              <a:pathLst>
                <a:path w="151648" h="187492">
                  <a:moveTo>
                    <a:pt x="0" y="8897"/>
                  </a:moveTo>
                  <a:lnTo>
                    <a:pt x="41940" y="8897"/>
                  </a:lnTo>
                  <a:lnTo>
                    <a:pt x="55352" y="7905"/>
                  </a:lnTo>
                  <a:lnTo>
                    <a:pt x="99393" y="335"/>
                  </a:lnTo>
                  <a:lnTo>
                    <a:pt x="126592" y="0"/>
                  </a:lnTo>
                  <a:lnTo>
                    <a:pt x="133324" y="2627"/>
                  </a:lnTo>
                  <a:lnTo>
                    <a:pt x="139622" y="6111"/>
                  </a:lnTo>
                  <a:lnTo>
                    <a:pt x="145729" y="7659"/>
                  </a:lnTo>
                  <a:lnTo>
                    <a:pt x="147754" y="9064"/>
                  </a:lnTo>
                  <a:lnTo>
                    <a:pt x="149104" y="10992"/>
                  </a:lnTo>
                  <a:lnTo>
                    <a:pt x="150604" y="15781"/>
                  </a:lnTo>
                  <a:lnTo>
                    <a:pt x="151647" y="29856"/>
                  </a:lnTo>
                  <a:lnTo>
                    <a:pt x="149089" y="35741"/>
                  </a:lnTo>
                  <a:lnTo>
                    <a:pt x="147018" y="38699"/>
                  </a:lnTo>
                  <a:lnTo>
                    <a:pt x="131061" y="82691"/>
                  </a:lnTo>
                  <a:lnTo>
                    <a:pt x="110929" y="124926"/>
                  </a:lnTo>
                  <a:lnTo>
                    <a:pt x="71873" y="169156"/>
                  </a:lnTo>
                  <a:lnTo>
                    <a:pt x="67332" y="173720"/>
                  </a:lnTo>
                  <a:lnTo>
                    <a:pt x="62508" y="187491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0" name="SMARTInkShape-Group38">
            <a:extLst>
              <a:ext uri="{FF2B5EF4-FFF2-40B4-BE49-F238E27FC236}">
                <a16:creationId xmlns:a16="http://schemas.microsoft.com/office/drawing/2014/main" xmlns="" id="{E64A1F9E-CD67-432B-BF2F-E7F9FC4AAF19}"/>
              </a:ext>
            </a:extLst>
          </p:cNvPr>
          <p:cNvGrpSpPr>
            <a:grpSpLocks/>
          </p:cNvGrpSpPr>
          <p:nvPr/>
        </p:nvGrpSpPr>
        <p:grpSpPr bwMode="auto">
          <a:xfrm>
            <a:off x="1125538" y="3106738"/>
            <a:ext cx="231775" cy="277812"/>
            <a:chOff x="1125508" y="3107531"/>
            <a:chExt cx="231607" cy="276310"/>
          </a:xfrm>
        </p:grpSpPr>
        <p:sp>
          <p:nvSpPr>
            <p:cNvPr id="63" name="SMARTInkShape-38">
              <a:extLst>
                <a:ext uri="{FF2B5EF4-FFF2-40B4-BE49-F238E27FC236}">
                  <a16:creationId xmlns:a16="http://schemas.microsoft.com/office/drawing/2014/main" xmlns="" id="{413617CC-ECB2-4DF5-B954-7F4619AE5BF2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1125508" y="3134372"/>
              <a:ext cx="17449" cy="232101"/>
            </a:xfrm>
            <a:custGeom>
              <a:avLst/>
              <a:gdLst/>
              <a:ahLst/>
              <a:cxnLst/>
              <a:rect l="0" t="0" r="0" b="0"/>
              <a:pathLst>
                <a:path w="17122" h="232173">
                  <a:moveTo>
                    <a:pt x="8562" y="0"/>
                  </a:moveTo>
                  <a:lnTo>
                    <a:pt x="874" y="0"/>
                  </a:lnTo>
                  <a:lnTo>
                    <a:pt x="460" y="992"/>
                  </a:lnTo>
                  <a:lnTo>
                    <a:pt x="0" y="4740"/>
                  </a:lnTo>
                  <a:lnTo>
                    <a:pt x="2442" y="9713"/>
                  </a:lnTo>
                  <a:lnTo>
                    <a:pt x="5842" y="15231"/>
                  </a:lnTo>
                  <a:lnTo>
                    <a:pt x="7756" y="24908"/>
                  </a:lnTo>
                  <a:lnTo>
                    <a:pt x="9483" y="64041"/>
                  </a:lnTo>
                  <a:lnTo>
                    <a:pt x="16241" y="107358"/>
                  </a:lnTo>
                  <a:lnTo>
                    <a:pt x="17121" y="143486"/>
                  </a:lnTo>
                  <a:lnTo>
                    <a:pt x="16426" y="184888"/>
                  </a:lnTo>
                  <a:lnTo>
                    <a:pt x="8562" y="232172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4" name="SMARTInkShape-39">
              <a:extLst>
                <a:ext uri="{FF2B5EF4-FFF2-40B4-BE49-F238E27FC236}">
                  <a16:creationId xmlns:a16="http://schemas.microsoft.com/office/drawing/2014/main" xmlns="" id="{A9E7AB9C-95CD-46C7-9850-39EE3DD63CE6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1339665" y="3107531"/>
              <a:ext cx="7932" cy="0"/>
            </a:xfrm>
            <a:custGeom>
              <a:avLst/>
              <a:gdLst/>
              <a:ahLst/>
              <a:cxnLst/>
              <a:rect l="0" t="0" r="0" b="0"/>
              <a:pathLst>
                <a:path w="8931" h="1">
                  <a:moveTo>
                    <a:pt x="8930" y="0"/>
                  </a:moveTo>
                  <a:lnTo>
                    <a:pt x="0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5" name="SMARTInkShape-40">
              <a:extLst>
                <a:ext uri="{FF2B5EF4-FFF2-40B4-BE49-F238E27FC236}">
                  <a16:creationId xmlns:a16="http://schemas.microsoft.com/office/drawing/2014/main" xmlns="" id="{B607F40A-886F-4203-A9DD-899A4A73C550}"/>
                </a:ext>
              </a:extLst>
            </p:cNvPr>
            <p:cNvSpPr/>
            <p:nvPr>
              <p:custDataLst>
                <p:tags r:id="rId39"/>
              </p:custDataLst>
            </p:nvPr>
          </p:nvSpPr>
          <p:spPr>
            <a:xfrm>
              <a:off x="1231793" y="3143846"/>
              <a:ext cx="125322" cy="239995"/>
            </a:xfrm>
            <a:custGeom>
              <a:avLst/>
              <a:gdLst/>
              <a:ahLst/>
              <a:cxnLst/>
              <a:rect l="0" t="0" r="0" b="0"/>
              <a:pathLst>
                <a:path w="124649" h="240591">
                  <a:moveTo>
                    <a:pt x="26620" y="17859"/>
                  </a:moveTo>
                  <a:lnTo>
                    <a:pt x="21879" y="17859"/>
                  </a:lnTo>
                  <a:lnTo>
                    <a:pt x="20483" y="18851"/>
                  </a:lnTo>
                  <a:lnTo>
                    <a:pt x="19552" y="20505"/>
                  </a:lnTo>
                  <a:lnTo>
                    <a:pt x="18242" y="30218"/>
                  </a:lnTo>
                  <a:lnTo>
                    <a:pt x="17799" y="41798"/>
                  </a:lnTo>
                  <a:lnTo>
                    <a:pt x="20384" y="46027"/>
                  </a:lnTo>
                  <a:lnTo>
                    <a:pt x="30128" y="56827"/>
                  </a:lnTo>
                  <a:lnTo>
                    <a:pt x="68875" y="83023"/>
                  </a:lnTo>
                  <a:lnTo>
                    <a:pt x="77150" y="92461"/>
                  </a:lnTo>
                  <a:lnTo>
                    <a:pt x="117243" y="126641"/>
                  </a:lnTo>
                  <a:lnTo>
                    <a:pt x="121467" y="135990"/>
                  </a:lnTo>
                  <a:lnTo>
                    <a:pt x="124550" y="175135"/>
                  </a:lnTo>
                  <a:lnTo>
                    <a:pt x="124648" y="185217"/>
                  </a:lnTo>
                  <a:lnTo>
                    <a:pt x="116821" y="204358"/>
                  </a:lnTo>
                  <a:lnTo>
                    <a:pt x="104412" y="219810"/>
                  </a:lnTo>
                  <a:lnTo>
                    <a:pt x="85278" y="229501"/>
                  </a:lnTo>
                  <a:lnTo>
                    <a:pt x="55294" y="238516"/>
                  </a:lnTo>
                  <a:lnTo>
                    <a:pt x="29968" y="240590"/>
                  </a:lnTo>
                  <a:lnTo>
                    <a:pt x="20501" y="238228"/>
                  </a:lnTo>
                  <a:lnTo>
                    <a:pt x="6339" y="228627"/>
                  </a:lnTo>
                  <a:lnTo>
                    <a:pt x="2723" y="222989"/>
                  </a:lnTo>
                  <a:lnTo>
                    <a:pt x="1116" y="216184"/>
                  </a:lnTo>
                  <a:lnTo>
                    <a:pt x="0" y="185222"/>
                  </a:lnTo>
                  <a:lnTo>
                    <a:pt x="16634" y="142571"/>
                  </a:lnTo>
                  <a:lnTo>
                    <a:pt x="32434" y="98186"/>
                  </a:lnTo>
                  <a:lnTo>
                    <a:pt x="47437" y="58313"/>
                  </a:lnTo>
                  <a:lnTo>
                    <a:pt x="60573" y="18042"/>
                  </a:lnTo>
                  <a:lnTo>
                    <a:pt x="62338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1" name="SMARTInkShape-Group39">
            <a:extLst>
              <a:ext uri="{FF2B5EF4-FFF2-40B4-BE49-F238E27FC236}">
                <a16:creationId xmlns:a16="http://schemas.microsoft.com/office/drawing/2014/main" xmlns="" id="{80ED7EE8-239F-4850-BB2B-DAF098E61856}"/>
              </a:ext>
            </a:extLst>
          </p:cNvPr>
          <p:cNvGrpSpPr>
            <a:grpSpLocks/>
          </p:cNvGrpSpPr>
          <p:nvPr/>
        </p:nvGrpSpPr>
        <p:grpSpPr bwMode="auto">
          <a:xfrm>
            <a:off x="7259638" y="2938463"/>
            <a:ext cx="295275" cy="303212"/>
            <a:chOff x="7259835" y="2937867"/>
            <a:chExt cx="294681" cy="303610"/>
          </a:xfrm>
        </p:grpSpPr>
        <p:sp>
          <p:nvSpPr>
            <p:cNvPr id="67" name="SMARTInkShape-41">
              <a:extLst>
                <a:ext uri="{FF2B5EF4-FFF2-40B4-BE49-F238E27FC236}">
                  <a16:creationId xmlns:a16="http://schemas.microsoft.com/office/drawing/2014/main" xmlns="" id="{8B12B12B-8BDC-40E2-A87B-979184BAC4AB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7259835" y="2937867"/>
              <a:ext cx="58619" cy="268639"/>
            </a:xfrm>
            <a:custGeom>
              <a:avLst/>
              <a:gdLst/>
              <a:ahLst/>
              <a:cxnLst/>
              <a:rect l="0" t="0" r="0" b="0"/>
              <a:pathLst>
                <a:path w="58724" h="267891">
                  <a:moveTo>
                    <a:pt x="53579" y="0"/>
                  </a:moveTo>
                  <a:lnTo>
                    <a:pt x="53579" y="7688"/>
                  </a:lnTo>
                  <a:lnTo>
                    <a:pt x="58319" y="13302"/>
                  </a:lnTo>
                  <a:lnTo>
                    <a:pt x="58723" y="16805"/>
                  </a:lnTo>
                  <a:lnTo>
                    <a:pt x="53966" y="56510"/>
                  </a:lnTo>
                  <a:lnTo>
                    <a:pt x="51048" y="81236"/>
                  </a:lnTo>
                  <a:lnTo>
                    <a:pt x="38362" y="125130"/>
                  </a:lnTo>
                  <a:lnTo>
                    <a:pt x="23769" y="169678"/>
                  </a:lnTo>
                  <a:lnTo>
                    <a:pt x="10690" y="210814"/>
                  </a:lnTo>
                  <a:lnTo>
                    <a:pt x="414" y="252471"/>
                  </a:lnTo>
                  <a:lnTo>
                    <a:pt x="0" y="26789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8" name="SMARTInkShape-42">
              <a:extLst>
                <a:ext uri="{FF2B5EF4-FFF2-40B4-BE49-F238E27FC236}">
                  <a16:creationId xmlns:a16="http://schemas.microsoft.com/office/drawing/2014/main" xmlns="" id="{84BB5C5C-B6B7-44A6-8047-96AE27A05B31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7424603" y="2947405"/>
              <a:ext cx="129913" cy="294072"/>
            </a:xfrm>
            <a:custGeom>
              <a:avLst/>
              <a:gdLst/>
              <a:ahLst/>
              <a:cxnLst/>
              <a:rect l="0" t="0" r="0" b="0"/>
              <a:pathLst>
                <a:path w="129813" h="294268">
                  <a:moveTo>
                    <a:pt x="129812" y="35306"/>
                  </a:moveTo>
                  <a:lnTo>
                    <a:pt x="122123" y="35306"/>
                  </a:lnTo>
                  <a:lnTo>
                    <a:pt x="87495" y="14315"/>
                  </a:lnTo>
                  <a:lnTo>
                    <a:pt x="68003" y="6635"/>
                  </a:lnTo>
                  <a:lnTo>
                    <a:pt x="61661" y="2719"/>
                  </a:lnTo>
                  <a:lnTo>
                    <a:pt x="52513" y="515"/>
                  </a:lnTo>
                  <a:lnTo>
                    <a:pt x="46509" y="0"/>
                  </a:lnTo>
                  <a:lnTo>
                    <a:pt x="40534" y="2416"/>
                  </a:lnTo>
                  <a:lnTo>
                    <a:pt x="10750" y="29402"/>
                  </a:lnTo>
                  <a:lnTo>
                    <a:pt x="7443" y="35328"/>
                  </a:lnTo>
                  <a:lnTo>
                    <a:pt x="4980" y="41269"/>
                  </a:lnTo>
                  <a:lnTo>
                    <a:pt x="579" y="47217"/>
                  </a:lnTo>
                  <a:lnTo>
                    <a:pt x="0" y="51184"/>
                  </a:lnTo>
                  <a:lnTo>
                    <a:pt x="3969" y="72760"/>
                  </a:lnTo>
                  <a:lnTo>
                    <a:pt x="7221" y="76151"/>
                  </a:lnTo>
                  <a:lnTo>
                    <a:pt x="39611" y="95120"/>
                  </a:lnTo>
                  <a:lnTo>
                    <a:pt x="56983" y="97282"/>
                  </a:lnTo>
                  <a:lnTo>
                    <a:pt x="65363" y="94932"/>
                  </a:lnTo>
                  <a:lnTo>
                    <a:pt x="81931" y="82551"/>
                  </a:lnTo>
                  <a:lnTo>
                    <a:pt x="110185" y="54925"/>
                  </a:lnTo>
                  <a:lnTo>
                    <a:pt x="111168" y="51301"/>
                  </a:lnTo>
                  <a:lnTo>
                    <a:pt x="111940" y="44358"/>
                  </a:lnTo>
                  <a:lnTo>
                    <a:pt x="110961" y="83967"/>
                  </a:lnTo>
                  <a:lnTo>
                    <a:pt x="102859" y="125870"/>
                  </a:lnTo>
                  <a:lnTo>
                    <a:pt x="95444" y="169418"/>
                  </a:lnTo>
                  <a:lnTo>
                    <a:pt x="87203" y="211276"/>
                  </a:lnTo>
                  <a:lnTo>
                    <a:pt x="83122" y="230982"/>
                  </a:lnTo>
                  <a:lnTo>
                    <a:pt x="78275" y="249388"/>
                  </a:lnTo>
                  <a:lnTo>
                    <a:pt x="76234" y="294267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2" name="SMARTInkShape-Group40">
            <a:extLst>
              <a:ext uri="{FF2B5EF4-FFF2-40B4-BE49-F238E27FC236}">
                <a16:creationId xmlns:a16="http://schemas.microsoft.com/office/drawing/2014/main" xmlns="" id="{73F10F36-B4F7-47CE-8815-35D7CF9AC288}"/>
              </a:ext>
            </a:extLst>
          </p:cNvPr>
          <p:cNvGrpSpPr>
            <a:grpSpLocks/>
          </p:cNvGrpSpPr>
          <p:nvPr/>
        </p:nvGrpSpPr>
        <p:grpSpPr bwMode="auto">
          <a:xfrm>
            <a:off x="1795463" y="3103563"/>
            <a:ext cx="328612" cy="244475"/>
            <a:chOff x="1794867" y="3103370"/>
            <a:chExt cx="329975" cy="245245"/>
          </a:xfrm>
        </p:grpSpPr>
        <p:sp>
          <p:nvSpPr>
            <p:cNvPr id="70" name="SMARTInkShape-43">
              <a:extLst>
                <a:ext uri="{FF2B5EF4-FFF2-40B4-BE49-F238E27FC236}">
                  <a16:creationId xmlns:a16="http://schemas.microsoft.com/office/drawing/2014/main" xmlns="" id="{BEE44F91-1846-42AC-8574-AC8048FE0F64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1794867" y="3103370"/>
              <a:ext cx="168973" cy="245245"/>
            </a:xfrm>
            <a:custGeom>
              <a:avLst/>
              <a:gdLst/>
              <a:ahLst/>
              <a:cxnLst/>
              <a:rect l="0" t="0" r="0" b="0"/>
              <a:pathLst>
                <a:path w="169665" h="245245">
                  <a:moveTo>
                    <a:pt x="0" y="84528"/>
                  </a:moveTo>
                  <a:lnTo>
                    <a:pt x="0" y="54716"/>
                  </a:lnTo>
                  <a:lnTo>
                    <a:pt x="9481" y="36338"/>
                  </a:lnTo>
                  <a:lnTo>
                    <a:pt x="24857" y="21522"/>
                  </a:lnTo>
                  <a:lnTo>
                    <a:pt x="41981" y="10848"/>
                  </a:lnTo>
                  <a:lnTo>
                    <a:pt x="77418" y="7"/>
                  </a:lnTo>
                  <a:lnTo>
                    <a:pt x="91955" y="0"/>
                  </a:lnTo>
                  <a:lnTo>
                    <a:pt x="120037" y="4605"/>
                  </a:lnTo>
                  <a:lnTo>
                    <a:pt x="130375" y="11127"/>
                  </a:lnTo>
                  <a:lnTo>
                    <a:pt x="136658" y="16518"/>
                  </a:lnTo>
                  <a:lnTo>
                    <a:pt x="140112" y="24866"/>
                  </a:lnTo>
                  <a:lnTo>
                    <a:pt x="142329" y="46395"/>
                  </a:lnTo>
                  <a:lnTo>
                    <a:pt x="137973" y="63858"/>
                  </a:lnTo>
                  <a:lnTo>
                    <a:pt x="115048" y="103193"/>
                  </a:lnTo>
                  <a:lnTo>
                    <a:pt x="86184" y="147142"/>
                  </a:lnTo>
                  <a:lnTo>
                    <a:pt x="56537" y="186958"/>
                  </a:lnTo>
                  <a:lnTo>
                    <a:pt x="33263" y="224273"/>
                  </a:lnTo>
                  <a:lnTo>
                    <a:pt x="27357" y="242962"/>
                  </a:lnTo>
                  <a:lnTo>
                    <a:pt x="28160" y="243729"/>
                  </a:lnTo>
                  <a:lnTo>
                    <a:pt x="31698" y="244581"/>
                  </a:lnTo>
                  <a:lnTo>
                    <a:pt x="74647" y="245244"/>
                  </a:lnTo>
                  <a:lnTo>
                    <a:pt x="114661" y="240520"/>
                  </a:lnTo>
                  <a:lnTo>
                    <a:pt x="157382" y="228753"/>
                  </a:lnTo>
                  <a:lnTo>
                    <a:pt x="169664" y="227403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" name="SMARTInkShape-44">
              <a:extLst>
                <a:ext uri="{FF2B5EF4-FFF2-40B4-BE49-F238E27FC236}">
                  <a16:creationId xmlns:a16="http://schemas.microsoft.com/office/drawing/2014/main" xmlns="" id="{89F0430A-7279-4F63-8814-CCCFE8F21CC4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2002098" y="3143182"/>
              <a:ext cx="122744" cy="151288"/>
            </a:xfrm>
            <a:custGeom>
              <a:avLst/>
              <a:gdLst/>
              <a:ahLst/>
              <a:cxnLst/>
              <a:rect l="0" t="0" r="0" b="0"/>
              <a:pathLst>
                <a:path w="123206" h="151128">
                  <a:moveTo>
                    <a:pt x="78981" y="0"/>
                  </a:moveTo>
                  <a:lnTo>
                    <a:pt x="86669" y="0"/>
                  </a:lnTo>
                  <a:lnTo>
                    <a:pt x="66887" y="0"/>
                  </a:lnTo>
                  <a:lnTo>
                    <a:pt x="61038" y="2645"/>
                  </a:lnTo>
                  <a:lnTo>
                    <a:pt x="31354" y="29811"/>
                  </a:lnTo>
                  <a:lnTo>
                    <a:pt x="28048" y="35739"/>
                  </a:lnTo>
                  <a:lnTo>
                    <a:pt x="21185" y="52369"/>
                  </a:lnTo>
                  <a:lnTo>
                    <a:pt x="11267" y="68626"/>
                  </a:lnTo>
                  <a:lnTo>
                    <a:pt x="0" y="113231"/>
                  </a:lnTo>
                  <a:lnTo>
                    <a:pt x="4522" y="125069"/>
                  </a:lnTo>
                  <a:lnTo>
                    <a:pt x="18853" y="144098"/>
                  </a:lnTo>
                  <a:lnTo>
                    <a:pt x="25137" y="148379"/>
                  </a:lnTo>
                  <a:lnTo>
                    <a:pt x="32230" y="150282"/>
                  </a:lnTo>
                  <a:lnTo>
                    <a:pt x="41997" y="151127"/>
                  </a:lnTo>
                  <a:lnTo>
                    <a:pt x="50306" y="148857"/>
                  </a:lnTo>
                  <a:lnTo>
                    <a:pt x="89956" y="124938"/>
                  </a:lnTo>
                  <a:lnTo>
                    <a:pt x="99733" y="118036"/>
                  </a:lnTo>
                  <a:lnTo>
                    <a:pt x="109824" y="103985"/>
                  </a:lnTo>
                  <a:lnTo>
                    <a:pt x="121482" y="70816"/>
                  </a:lnTo>
                  <a:lnTo>
                    <a:pt x="123205" y="47502"/>
                  </a:lnTo>
                  <a:lnTo>
                    <a:pt x="114700" y="8929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3" name="SMARTInkShape-Group41">
            <a:extLst>
              <a:ext uri="{FF2B5EF4-FFF2-40B4-BE49-F238E27FC236}">
                <a16:creationId xmlns:a16="http://schemas.microsoft.com/office/drawing/2014/main" xmlns="" id="{2E722313-7C16-48AC-A1D9-FBE1B258D651}"/>
              </a:ext>
            </a:extLst>
          </p:cNvPr>
          <p:cNvGrpSpPr>
            <a:grpSpLocks/>
          </p:cNvGrpSpPr>
          <p:nvPr/>
        </p:nvGrpSpPr>
        <p:grpSpPr bwMode="auto">
          <a:xfrm>
            <a:off x="5267325" y="3500438"/>
            <a:ext cx="366713" cy="179387"/>
            <a:chOff x="5267024" y="3500437"/>
            <a:chExt cx="366782" cy="178595"/>
          </a:xfrm>
        </p:grpSpPr>
        <p:sp>
          <p:nvSpPr>
            <p:cNvPr id="73" name="SMARTInkShape-45">
              <a:extLst>
                <a:ext uri="{FF2B5EF4-FFF2-40B4-BE49-F238E27FC236}">
                  <a16:creationId xmlns:a16="http://schemas.microsoft.com/office/drawing/2014/main" xmlns="" id="{A28FEFE3-9B2C-4906-B85C-2A87D163A588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5267024" y="3502017"/>
              <a:ext cx="215941" cy="175435"/>
            </a:xfrm>
            <a:custGeom>
              <a:avLst/>
              <a:gdLst/>
              <a:ahLst/>
              <a:cxnLst/>
              <a:rect l="0" t="0" r="0" b="0"/>
              <a:pathLst>
                <a:path w="215805" h="175397">
                  <a:moveTo>
                    <a:pt x="1491" y="33799"/>
                  </a:moveTo>
                  <a:lnTo>
                    <a:pt x="22229" y="15707"/>
                  </a:lnTo>
                  <a:lnTo>
                    <a:pt x="32536" y="10875"/>
                  </a:lnTo>
                  <a:lnTo>
                    <a:pt x="75649" y="168"/>
                  </a:lnTo>
                  <a:lnTo>
                    <a:pt x="91005" y="0"/>
                  </a:lnTo>
                  <a:lnTo>
                    <a:pt x="135275" y="9158"/>
                  </a:lnTo>
                  <a:lnTo>
                    <a:pt x="150602" y="16576"/>
                  </a:lnTo>
                  <a:lnTo>
                    <a:pt x="154476" y="19340"/>
                  </a:lnTo>
                  <a:lnTo>
                    <a:pt x="157060" y="23168"/>
                  </a:lnTo>
                  <a:lnTo>
                    <a:pt x="160695" y="37043"/>
                  </a:lnTo>
                  <a:lnTo>
                    <a:pt x="161545" y="44501"/>
                  </a:lnTo>
                  <a:lnTo>
                    <a:pt x="157283" y="59018"/>
                  </a:lnTo>
                  <a:lnTo>
                    <a:pt x="149737" y="71147"/>
                  </a:lnTo>
                  <a:lnTo>
                    <a:pt x="119980" y="102664"/>
                  </a:lnTo>
                  <a:lnTo>
                    <a:pt x="77096" y="130325"/>
                  </a:lnTo>
                  <a:lnTo>
                    <a:pt x="32602" y="152450"/>
                  </a:lnTo>
                  <a:lnTo>
                    <a:pt x="742" y="164578"/>
                  </a:lnTo>
                  <a:lnTo>
                    <a:pt x="0" y="165634"/>
                  </a:lnTo>
                  <a:lnTo>
                    <a:pt x="6144" y="172361"/>
                  </a:lnTo>
                  <a:lnTo>
                    <a:pt x="11166" y="174757"/>
                  </a:lnTo>
                  <a:lnTo>
                    <a:pt x="13894" y="175396"/>
                  </a:lnTo>
                  <a:lnTo>
                    <a:pt x="55320" y="168246"/>
                  </a:lnTo>
                  <a:lnTo>
                    <a:pt x="96756" y="167774"/>
                  </a:lnTo>
                  <a:lnTo>
                    <a:pt x="131801" y="167748"/>
                  </a:lnTo>
                  <a:lnTo>
                    <a:pt x="170437" y="167745"/>
                  </a:lnTo>
                  <a:lnTo>
                    <a:pt x="215804" y="16774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4" name="SMARTInkShape-46">
              <a:extLst>
                <a:ext uri="{FF2B5EF4-FFF2-40B4-BE49-F238E27FC236}">
                  <a16:creationId xmlns:a16="http://schemas.microsoft.com/office/drawing/2014/main" xmlns="" id="{C2C67737-A28B-4B1D-8971-9BB360873CC5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5625867" y="3500437"/>
              <a:ext cx="7939" cy="178595"/>
            </a:xfrm>
            <a:custGeom>
              <a:avLst/>
              <a:gdLst/>
              <a:ahLst/>
              <a:cxnLst/>
              <a:rect l="0" t="0" r="0" b="0"/>
              <a:pathLst>
                <a:path w="8103" h="178595">
                  <a:moveTo>
                    <a:pt x="0" y="0"/>
                  </a:moveTo>
                  <a:lnTo>
                    <a:pt x="992" y="31045"/>
                  </a:lnTo>
                  <a:lnTo>
                    <a:pt x="8102" y="65597"/>
                  </a:lnTo>
                  <a:lnTo>
                    <a:pt x="7864" y="101213"/>
                  </a:lnTo>
                  <a:lnTo>
                    <a:pt x="365" y="144088"/>
                  </a:lnTo>
                  <a:lnTo>
                    <a:pt x="0" y="17859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4" name="SMARTInkShape-Group42">
            <a:extLst>
              <a:ext uri="{FF2B5EF4-FFF2-40B4-BE49-F238E27FC236}">
                <a16:creationId xmlns:a16="http://schemas.microsoft.com/office/drawing/2014/main" xmlns="" id="{FBE1292F-307B-471F-A0CA-5E2C4D3148AF}"/>
              </a:ext>
            </a:extLst>
          </p:cNvPr>
          <p:cNvGrpSpPr>
            <a:grpSpLocks/>
          </p:cNvGrpSpPr>
          <p:nvPr/>
        </p:nvGrpSpPr>
        <p:grpSpPr bwMode="auto">
          <a:xfrm>
            <a:off x="2392363" y="3019425"/>
            <a:ext cx="376237" cy="222250"/>
            <a:chOff x="2393156" y="3019619"/>
            <a:chExt cx="375048" cy="221819"/>
          </a:xfrm>
        </p:grpSpPr>
        <p:sp>
          <p:nvSpPr>
            <p:cNvPr id="76" name="SMARTInkShape-47">
              <a:extLst>
                <a:ext uri="{FF2B5EF4-FFF2-40B4-BE49-F238E27FC236}">
                  <a16:creationId xmlns:a16="http://schemas.microsoft.com/office/drawing/2014/main" xmlns="" id="{D518F931-AD70-436B-8361-7108151F17C3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2393156" y="3037048"/>
              <a:ext cx="205723" cy="204390"/>
            </a:xfrm>
            <a:custGeom>
              <a:avLst/>
              <a:gdLst/>
              <a:ahLst/>
              <a:cxnLst/>
              <a:rect l="0" t="0" r="0" b="0"/>
              <a:pathLst>
                <a:path w="205384" h="204845">
                  <a:moveTo>
                    <a:pt x="0" y="62008"/>
                  </a:moveTo>
                  <a:lnTo>
                    <a:pt x="0" y="57267"/>
                  </a:lnTo>
                  <a:lnTo>
                    <a:pt x="2646" y="52294"/>
                  </a:lnTo>
                  <a:lnTo>
                    <a:pt x="6137" y="46777"/>
                  </a:lnTo>
                  <a:lnTo>
                    <a:pt x="13302" y="27456"/>
                  </a:lnTo>
                  <a:lnTo>
                    <a:pt x="16806" y="24091"/>
                  </a:lnTo>
                  <a:lnTo>
                    <a:pt x="60498" y="2031"/>
                  </a:lnTo>
                  <a:lnTo>
                    <a:pt x="78757" y="0"/>
                  </a:lnTo>
                  <a:lnTo>
                    <a:pt x="108489" y="7232"/>
                  </a:lnTo>
                  <a:lnTo>
                    <a:pt x="115355" y="10543"/>
                  </a:lnTo>
                  <a:lnTo>
                    <a:pt x="118575" y="12815"/>
                  </a:lnTo>
                  <a:lnTo>
                    <a:pt x="122153" y="23277"/>
                  </a:lnTo>
                  <a:lnTo>
                    <a:pt x="124450" y="54247"/>
                  </a:lnTo>
                  <a:lnTo>
                    <a:pt x="119472" y="71457"/>
                  </a:lnTo>
                  <a:lnTo>
                    <a:pt x="98524" y="114848"/>
                  </a:lnTo>
                  <a:lnTo>
                    <a:pt x="86739" y="133227"/>
                  </a:lnTo>
                  <a:lnTo>
                    <a:pt x="56803" y="174925"/>
                  </a:lnTo>
                  <a:lnTo>
                    <a:pt x="46445" y="192792"/>
                  </a:lnTo>
                  <a:lnTo>
                    <a:pt x="45181" y="199757"/>
                  </a:lnTo>
                  <a:lnTo>
                    <a:pt x="46988" y="201466"/>
                  </a:lnTo>
                  <a:lnTo>
                    <a:pt x="58019" y="203870"/>
                  </a:lnTo>
                  <a:lnTo>
                    <a:pt x="88025" y="204844"/>
                  </a:lnTo>
                  <a:lnTo>
                    <a:pt x="96338" y="202220"/>
                  </a:lnTo>
                  <a:lnTo>
                    <a:pt x="104333" y="198738"/>
                  </a:lnTo>
                  <a:lnTo>
                    <a:pt x="148726" y="187924"/>
                  </a:lnTo>
                  <a:lnTo>
                    <a:pt x="175686" y="186110"/>
                  </a:lnTo>
                  <a:lnTo>
                    <a:pt x="205383" y="17809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7" name="SMARTInkShape-48">
              <a:extLst>
                <a:ext uri="{FF2B5EF4-FFF2-40B4-BE49-F238E27FC236}">
                  <a16:creationId xmlns:a16="http://schemas.microsoft.com/office/drawing/2014/main" xmlns="" id="{B5EF1F1D-301C-4D03-A81C-E3CD8EFCDA5E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2625781" y="3019619"/>
              <a:ext cx="142423" cy="177455"/>
            </a:xfrm>
            <a:custGeom>
              <a:avLst/>
              <a:gdLst/>
              <a:ahLst/>
              <a:cxnLst/>
              <a:rect l="0" t="0" r="0" b="0"/>
              <a:pathLst>
                <a:path w="142876" h="177051">
                  <a:moveTo>
                    <a:pt x="0" y="34334"/>
                  </a:moveTo>
                  <a:lnTo>
                    <a:pt x="4740" y="34334"/>
                  </a:lnTo>
                  <a:lnTo>
                    <a:pt x="6136" y="33341"/>
                  </a:lnTo>
                  <a:lnTo>
                    <a:pt x="7067" y="31688"/>
                  </a:lnTo>
                  <a:lnTo>
                    <a:pt x="7688" y="29593"/>
                  </a:lnTo>
                  <a:lnTo>
                    <a:pt x="9094" y="28196"/>
                  </a:lnTo>
                  <a:lnTo>
                    <a:pt x="46797" y="10007"/>
                  </a:lnTo>
                  <a:lnTo>
                    <a:pt x="63144" y="5628"/>
                  </a:lnTo>
                  <a:lnTo>
                    <a:pt x="81705" y="0"/>
                  </a:lnTo>
                  <a:lnTo>
                    <a:pt x="85228" y="530"/>
                  </a:lnTo>
                  <a:lnTo>
                    <a:pt x="101059" y="6425"/>
                  </a:lnTo>
                  <a:lnTo>
                    <a:pt x="110090" y="7213"/>
                  </a:lnTo>
                  <a:lnTo>
                    <a:pt x="112089" y="8315"/>
                  </a:lnTo>
                  <a:lnTo>
                    <a:pt x="113421" y="10043"/>
                  </a:lnTo>
                  <a:lnTo>
                    <a:pt x="114901" y="14608"/>
                  </a:lnTo>
                  <a:lnTo>
                    <a:pt x="115930" y="33267"/>
                  </a:lnTo>
                  <a:lnTo>
                    <a:pt x="99284" y="75510"/>
                  </a:lnTo>
                  <a:lnTo>
                    <a:pt x="86964" y="95813"/>
                  </a:lnTo>
                  <a:lnTo>
                    <a:pt x="52229" y="138453"/>
                  </a:lnTo>
                  <a:lnTo>
                    <a:pt x="31511" y="158557"/>
                  </a:lnTo>
                  <a:lnTo>
                    <a:pt x="25542" y="168044"/>
                  </a:lnTo>
                  <a:lnTo>
                    <a:pt x="22981" y="171099"/>
                  </a:lnTo>
                  <a:lnTo>
                    <a:pt x="22266" y="173135"/>
                  </a:lnTo>
                  <a:lnTo>
                    <a:pt x="22781" y="174493"/>
                  </a:lnTo>
                  <a:lnTo>
                    <a:pt x="25997" y="176672"/>
                  </a:lnTo>
                  <a:lnTo>
                    <a:pt x="36035" y="177050"/>
                  </a:lnTo>
                  <a:lnTo>
                    <a:pt x="43466" y="174492"/>
                  </a:lnTo>
                  <a:lnTo>
                    <a:pt x="46837" y="172421"/>
                  </a:lnTo>
                  <a:lnTo>
                    <a:pt x="89783" y="161392"/>
                  </a:lnTo>
                  <a:lnTo>
                    <a:pt x="124086" y="148503"/>
                  </a:lnTo>
                  <a:lnTo>
                    <a:pt x="130555" y="144607"/>
                  </a:lnTo>
                  <a:lnTo>
                    <a:pt x="142875" y="14149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5" name="SMARTInkShape-Group43">
            <a:extLst>
              <a:ext uri="{FF2B5EF4-FFF2-40B4-BE49-F238E27FC236}">
                <a16:creationId xmlns:a16="http://schemas.microsoft.com/office/drawing/2014/main" xmlns="" id="{3FAAFFB0-08FE-4002-9C64-CBBACA5E5E28}"/>
              </a:ext>
            </a:extLst>
          </p:cNvPr>
          <p:cNvGrpSpPr>
            <a:grpSpLocks/>
          </p:cNvGrpSpPr>
          <p:nvPr/>
        </p:nvGrpSpPr>
        <p:grpSpPr bwMode="auto">
          <a:xfrm>
            <a:off x="6205538" y="3394075"/>
            <a:ext cx="411162" cy="195263"/>
            <a:chOff x="6206132" y="3393649"/>
            <a:chExt cx="410234" cy="196086"/>
          </a:xfrm>
        </p:grpSpPr>
        <p:sp>
          <p:nvSpPr>
            <p:cNvPr id="79" name="SMARTInkShape-49">
              <a:extLst>
                <a:ext uri="{FF2B5EF4-FFF2-40B4-BE49-F238E27FC236}">
                  <a16:creationId xmlns:a16="http://schemas.microsoft.com/office/drawing/2014/main" xmlns="" id="{1F917EAF-DF35-4B4C-A244-67C69B12C01F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6206132" y="3411186"/>
              <a:ext cx="232835" cy="178549"/>
            </a:xfrm>
            <a:custGeom>
              <a:avLst/>
              <a:gdLst/>
              <a:ahLst/>
              <a:cxnLst/>
              <a:rect l="0" t="0" r="0" b="0"/>
              <a:pathLst>
                <a:path w="232173" h="178486">
                  <a:moveTo>
                    <a:pt x="0" y="8821"/>
                  </a:moveTo>
                  <a:lnTo>
                    <a:pt x="12429" y="8821"/>
                  </a:lnTo>
                  <a:lnTo>
                    <a:pt x="18091" y="6175"/>
                  </a:lnTo>
                  <a:lnTo>
                    <a:pt x="23916" y="2684"/>
                  </a:lnTo>
                  <a:lnTo>
                    <a:pt x="35739" y="443"/>
                  </a:lnTo>
                  <a:lnTo>
                    <a:pt x="52370" y="0"/>
                  </a:lnTo>
                  <a:lnTo>
                    <a:pt x="91385" y="8992"/>
                  </a:lnTo>
                  <a:lnTo>
                    <a:pt x="103035" y="15706"/>
                  </a:lnTo>
                  <a:lnTo>
                    <a:pt x="128075" y="34699"/>
                  </a:lnTo>
                  <a:lnTo>
                    <a:pt x="138049" y="53861"/>
                  </a:lnTo>
                  <a:lnTo>
                    <a:pt x="140730" y="62904"/>
                  </a:lnTo>
                  <a:lnTo>
                    <a:pt x="139276" y="72876"/>
                  </a:lnTo>
                  <a:lnTo>
                    <a:pt x="135322" y="82930"/>
                  </a:lnTo>
                  <a:lnTo>
                    <a:pt x="117930" y="104775"/>
                  </a:lnTo>
                  <a:lnTo>
                    <a:pt x="97415" y="122988"/>
                  </a:lnTo>
                  <a:lnTo>
                    <a:pt x="56707" y="148644"/>
                  </a:lnTo>
                  <a:lnTo>
                    <a:pt x="37807" y="157964"/>
                  </a:lnTo>
                  <a:lnTo>
                    <a:pt x="34134" y="158852"/>
                  </a:lnTo>
                  <a:lnTo>
                    <a:pt x="27408" y="165129"/>
                  </a:lnTo>
                  <a:lnTo>
                    <a:pt x="19746" y="175847"/>
                  </a:lnTo>
                  <a:lnTo>
                    <a:pt x="20110" y="176726"/>
                  </a:lnTo>
                  <a:lnTo>
                    <a:pt x="21344" y="177312"/>
                  </a:lnTo>
                  <a:lnTo>
                    <a:pt x="65728" y="178465"/>
                  </a:lnTo>
                  <a:lnTo>
                    <a:pt x="108681" y="178483"/>
                  </a:lnTo>
                  <a:lnTo>
                    <a:pt x="149360" y="178484"/>
                  </a:lnTo>
                  <a:lnTo>
                    <a:pt x="187385" y="178485"/>
                  </a:lnTo>
                  <a:lnTo>
                    <a:pt x="232172" y="178485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0" name="SMARTInkShape-50">
              <a:extLst>
                <a:ext uri="{FF2B5EF4-FFF2-40B4-BE49-F238E27FC236}">
                  <a16:creationId xmlns:a16="http://schemas.microsoft.com/office/drawing/2014/main" xmlns="" id="{BBB33CC2-857D-41D1-99F1-736AFC856E85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6473813" y="3393649"/>
              <a:ext cx="142553" cy="168984"/>
            </a:xfrm>
            <a:custGeom>
              <a:avLst/>
              <a:gdLst/>
              <a:ahLst/>
              <a:cxnLst/>
              <a:rect l="0" t="0" r="0" b="0"/>
              <a:pathLst>
                <a:path w="142343" h="169297">
                  <a:moveTo>
                    <a:pt x="0" y="8561"/>
                  </a:moveTo>
                  <a:lnTo>
                    <a:pt x="12429" y="8561"/>
                  </a:lnTo>
                  <a:lnTo>
                    <a:pt x="54959" y="0"/>
                  </a:lnTo>
                  <a:lnTo>
                    <a:pt x="97340" y="7352"/>
                  </a:lnTo>
                  <a:lnTo>
                    <a:pt x="100611" y="8747"/>
                  </a:lnTo>
                  <a:lnTo>
                    <a:pt x="102793" y="10670"/>
                  </a:lnTo>
                  <a:lnTo>
                    <a:pt x="104248" y="12943"/>
                  </a:lnTo>
                  <a:lnTo>
                    <a:pt x="104225" y="15451"/>
                  </a:lnTo>
                  <a:lnTo>
                    <a:pt x="101553" y="20884"/>
                  </a:lnTo>
                  <a:lnTo>
                    <a:pt x="94472" y="29521"/>
                  </a:lnTo>
                  <a:lnTo>
                    <a:pt x="88951" y="32759"/>
                  </a:lnTo>
                  <a:lnTo>
                    <a:pt x="83189" y="35191"/>
                  </a:lnTo>
                  <a:lnTo>
                    <a:pt x="77322" y="39579"/>
                  </a:lnTo>
                  <a:lnTo>
                    <a:pt x="74053" y="44837"/>
                  </a:lnTo>
                  <a:lnTo>
                    <a:pt x="73181" y="47628"/>
                  </a:lnTo>
                  <a:lnTo>
                    <a:pt x="71608" y="49488"/>
                  </a:lnTo>
                  <a:lnTo>
                    <a:pt x="67213" y="51556"/>
                  </a:lnTo>
                  <a:lnTo>
                    <a:pt x="65645" y="53099"/>
                  </a:lnTo>
                  <a:lnTo>
                    <a:pt x="63901" y="57460"/>
                  </a:lnTo>
                  <a:lnTo>
                    <a:pt x="62920" y="65494"/>
                  </a:lnTo>
                  <a:lnTo>
                    <a:pt x="63775" y="67352"/>
                  </a:lnTo>
                  <a:lnTo>
                    <a:pt x="65337" y="68591"/>
                  </a:lnTo>
                  <a:lnTo>
                    <a:pt x="69718" y="70960"/>
                  </a:lnTo>
                  <a:lnTo>
                    <a:pt x="86430" y="85211"/>
                  </a:lnTo>
                  <a:lnTo>
                    <a:pt x="114230" y="98425"/>
                  </a:lnTo>
                  <a:lnTo>
                    <a:pt x="136813" y="118728"/>
                  </a:lnTo>
                  <a:lnTo>
                    <a:pt x="140181" y="124662"/>
                  </a:lnTo>
                  <a:lnTo>
                    <a:pt x="142342" y="131816"/>
                  </a:lnTo>
                  <a:lnTo>
                    <a:pt x="139993" y="135441"/>
                  </a:lnTo>
                  <a:lnTo>
                    <a:pt x="130399" y="145852"/>
                  </a:lnTo>
                  <a:lnTo>
                    <a:pt x="122117" y="148954"/>
                  </a:lnTo>
                  <a:lnTo>
                    <a:pt x="112813" y="151326"/>
                  </a:lnTo>
                  <a:lnTo>
                    <a:pt x="98756" y="160932"/>
                  </a:lnTo>
                  <a:lnTo>
                    <a:pt x="89297" y="169296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6" name="SMARTInkShape-Group44">
            <a:extLst>
              <a:ext uri="{FF2B5EF4-FFF2-40B4-BE49-F238E27FC236}">
                <a16:creationId xmlns:a16="http://schemas.microsoft.com/office/drawing/2014/main" xmlns="" id="{DD4B2B6B-DCDC-49A1-A34B-41977FF924C2}"/>
              </a:ext>
            </a:extLst>
          </p:cNvPr>
          <p:cNvGrpSpPr>
            <a:grpSpLocks/>
          </p:cNvGrpSpPr>
          <p:nvPr/>
        </p:nvGrpSpPr>
        <p:grpSpPr bwMode="auto">
          <a:xfrm>
            <a:off x="3160713" y="2946400"/>
            <a:ext cx="420687" cy="214313"/>
            <a:chOff x="3161109" y="2946796"/>
            <a:chExt cx="419696" cy="214045"/>
          </a:xfrm>
        </p:grpSpPr>
        <p:sp>
          <p:nvSpPr>
            <p:cNvPr id="82" name="SMARTInkShape-51">
              <a:extLst>
                <a:ext uri="{FF2B5EF4-FFF2-40B4-BE49-F238E27FC236}">
                  <a16:creationId xmlns:a16="http://schemas.microsoft.com/office/drawing/2014/main" xmlns="" id="{84C84CEA-C3A1-41F9-8DA1-4BF6DA10A49B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3161109" y="2956309"/>
              <a:ext cx="142538" cy="204532"/>
            </a:xfrm>
            <a:custGeom>
              <a:avLst/>
              <a:gdLst/>
              <a:ahLst/>
              <a:cxnLst/>
              <a:rect l="0" t="0" r="0" b="0"/>
              <a:pathLst>
                <a:path w="142876" h="204213">
                  <a:moveTo>
                    <a:pt x="0" y="25887"/>
                  </a:moveTo>
                  <a:lnTo>
                    <a:pt x="0" y="21146"/>
                  </a:lnTo>
                  <a:lnTo>
                    <a:pt x="992" y="19750"/>
                  </a:lnTo>
                  <a:lnTo>
                    <a:pt x="2646" y="18819"/>
                  </a:lnTo>
                  <a:lnTo>
                    <a:pt x="15231" y="16210"/>
                  </a:lnTo>
                  <a:lnTo>
                    <a:pt x="23915" y="10893"/>
                  </a:lnTo>
                  <a:lnTo>
                    <a:pt x="67801" y="0"/>
                  </a:lnTo>
                  <a:lnTo>
                    <a:pt x="86014" y="358"/>
                  </a:lnTo>
                  <a:lnTo>
                    <a:pt x="112688" y="6306"/>
                  </a:lnTo>
                  <a:lnTo>
                    <a:pt x="128198" y="14353"/>
                  </a:lnTo>
                  <a:lnTo>
                    <a:pt x="135690" y="20099"/>
                  </a:lnTo>
                  <a:lnTo>
                    <a:pt x="139682" y="25960"/>
                  </a:lnTo>
                  <a:lnTo>
                    <a:pt x="141456" y="32865"/>
                  </a:lnTo>
                  <a:lnTo>
                    <a:pt x="142244" y="42548"/>
                  </a:lnTo>
                  <a:lnTo>
                    <a:pt x="137948" y="59156"/>
                  </a:lnTo>
                  <a:lnTo>
                    <a:pt x="126615" y="82546"/>
                  </a:lnTo>
                  <a:lnTo>
                    <a:pt x="89042" y="126765"/>
                  </a:lnTo>
                  <a:lnTo>
                    <a:pt x="60624" y="165565"/>
                  </a:lnTo>
                  <a:lnTo>
                    <a:pt x="43064" y="180037"/>
                  </a:lnTo>
                  <a:lnTo>
                    <a:pt x="33154" y="194151"/>
                  </a:lnTo>
                  <a:lnTo>
                    <a:pt x="32025" y="197594"/>
                  </a:lnTo>
                  <a:lnTo>
                    <a:pt x="32264" y="199890"/>
                  </a:lnTo>
                  <a:lnTo>
                    <a:pt x="33416" y="201420"/>
                  </a:lnTo>
                  <a:lnTo>
                    <a:pt x="37341" y="203121"/>
                  </a:lnTo>
                  <a:lnTo>
                    <a:pt x="47945" y="204212"/>
                  </a:lnTo>
                  <a:lnTo>
                    <a:pt x="89542" y="189024"/>
                  </a:lnTo>
                  <a:lnTo>
                    <a:pt x="107229" y="184688"/>
                  </a:lnTo>
                  <a:lnTo>
                    <a:pt x="142875" y="168762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3" name="SMARTInkShape-52">
              <a:extLst>
                <a:ext uri="{FF2B5EF4-FFF2-40B4-BE49-F238E27FC236}">
                  <a16:creationId xmlns:a16="http://schemas.microsoft.com/office/drawing/2014/main" xmlns="" id="{7C7A06DE-108E-4359-9D52-F825B6C48CFB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3428764" y="2946796"/>
              <a:ext cx="152041" cy="133183"/>
            </a:xfrm>
            <a:custGeom>
              <a:avLst/>
              <a:gdLst/>
              <a:ahLst/>
              <a:cxnLst/>
              <a:rect l="0" t="0" r="0" b="0"/>
              <a:pathLst>
                <a:path w="151764" h="133947">
                  <a:moveTo>
                    <a:pt x="17818" y="0"/>
                  </a:moveTo>
                  <a:lnTo>
                    <a:pt x="16826" y="39147"/>
                  </a:lnTo>
                  <a:lnTo>
                    <a:pt x="1568" y="81598"/>
                  </a:lnTo>
                  <a:lnTo>
                    <a:pt x="21" y="123845"/>
                  </a:lnTo>
                  <a:lnTo>
                    <a:pt x="0" y="127212"/>
                  </a:lnTo>
                  <a:lnTo>
                    <a:pt x="979" y="129456"/>
                  </a:lnTo>
                  <a:lnTo>
                    <a:pt x="2623" y="130952"/>
                  </a:lnTo>
                  <a:lnTo>
                    <a:pt x="7096" y="132615"/>
                  </a:lnTo>
                  <a:lnTo>
                    <a:pt x="51144" y="133923"/>
                  </a:lnTo>
                  <a:lnTo>
                    <a:pt x="92487" y="133945"/>
                  </a:lnTo>
                  <a:lnTo>
                    <a:pt x="127438" y="133946"/>
                  </a:lnTo>
                  <a:lnTo>
                    <a:pt x="151763" y="125016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4" name="SMARTInkShape-53">
              <a:extLst>
                <a:ext uri="{FF2B5EF4-FFF2-40B4-BE49-F238E27FC236}">
                  <a16:creationId xmlns:a16="http://schemas.microsoft.com/office/drawing/2014/main" xmlns="" id="{9C64DF1A-F8A8-4ED4-8DDA-7326CE499A19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3519039" y="3045098"/>
              <a:ext cx="7918" cy="98302"/>
            </a:xfrm>
            <a:custGeom>
              <a:avLst/>
              <a:gdLst/>
              <a:ahLst/>
              <a:cxnLst/>
              <a:rect l="0" t="0" r="0" b="0"/>
              <a:pathLst>
                <a:path w="8931" h="98228">
                  <a:moveTo>
                    <a:pt x="8930" y="0"/>
                  </a:moveTo>
                  <a:lnTo>
                    <a:pt x="8930" y="4740"/>
                  </a:lnTo>
                  <a:lnTo>
                    <a:pt x="6284" y="9713"/>
                  </a:lnTo>
                  <a:lnTo>
                    <a:pt x="4190" y="12429"/>
                  </a:lnTo>
                  <a:lnTo>
                    <a:pt x="1862" y="20737"/>
                  </a:lnTo>
                  <a:lnTo>
                    <a:pt x="109" y="59699"/>
                  </a:lnTo>
                  <a:lnTo>
                    <a:pt x="0" y="98227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7" name="SMARTInkShape-Group45">
            <a:extLst>
              <a:ext uri="{FF2B5EF4-FFF2-40B4-BE49-F238E27FC236}">
                <a16:creationId xmlns:a16="http://schemas.microsoft.com/office/drawing/2014/main" xmlns="" id="{11D77B39-DDC3-4C14-AA9C-C779F852CBDC}"/>
              </a:ext>
            </a:extLst>
          </p:cNvPr>
          <p:cNvGrpSpPr>
            <a:grpSpLocks/>
          </p:cNvGrpSpPr>
          <p:nvPr/>
        </p:nvGrpSpPr>
        <p:grpSpPr bwMode="auto">
          <a:xfrm>
            <a:off x="7062788" y="3348038"/>
            <a:ext cx="428625" cy="228600"/>
            <a:chOff x="7063382" y="3348632"/>
            <a:chExt cx="428626" cy="228011"/>
          </a:xfrm>
        </p:grpSpPr>
        <p:sp>
          <p:nvSpPr>
            <p:cNvPr id="86" name="SMARTInkShape-54">
              <a:extLst>
                <a:ext uri="{FF2B5EF4-FFF2-40B4-BE49-F238E27FC236}">
                  <a16:creationId xmlns:a16="http://schemas.microsoft.com/office/drawing/2014/main" xmlns="" id="{17281695-12AB-4CFA-8D33-878C8C31DB35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7063382" y="3375549"/>
              <a:ext cx="160337" cy="186842"/>
            </a:xfrm>
            <a:custGeom>
              <a:avLst/>
              <a:gdLst/>
              <a:ahLst/>
              <a:cxnLst/>
              <a:rect l="0" t="0" r="0" b="0"/>
              <a:pathLst>
                <a:path w="160736" h="187525">
                  <a:moveTo>
                    <a:pt x="0" y="0"/>
                  </a:moveTo>
                  <a:lnTo>
                    <a:pt x="42419" y="0"/>
                  </a:lnTo>
                  <a:lnTo>
                    <a:pt x="66367" y="993"/>
                  </a:lnTo>
                  <a:lnTo>
                    <a:pt x="105456" y="13303"/>
                  </a:lnTo>
                  <a:lnTo>
                    <a:pt x="114007" y="23772"/>
                  </a:lnTo>
                  <a:lnTo>
                    <a:pt x="117677" y="30731"/>
                  </a:lnTo>
                  <a:lnTo>
                    <a:pt x="119131" y="36362"/>
                  </a:lnTo>
                  <a:lnTo>
                    <a:pt x="119108" y="41109"/>
                  </a:lnTo>
                  <a:lnTo>
                    <a:pt x="113706" y="69265"/>
                  </a:lnTo>
                  <a:lnTo>
                    <a:pt x="111522" y="72966"/>
                  </a:lnTo>
                  <a:lnTo>
                    <a:pt x="82095" y="101302"/>
                  </a:lnTo>
                  <a:lnTo>
                    <a:pt x="37696" y="127880"/>
                  </a:lnTo>
                  <a:lnTo>
                    <a:pt x="7629" y="145842"/>
                  </a:lnTo>
                  <a:lnTo>
                    <a:pt x="3391" y="154446"/>
                  </a:lnTo>
                  <a:lnTo>
                    <a:pt x="2261" y="159519"/>
                  </a:lnTo>
                  <a:lnTo>
                    <a:pt x="2499" y="162901"/>
                  </a:lnTo>
                  <a:lnTo>
                    <a:pt x="3650" y="165155"/>
                  </a:lnTo>
                  <a:lnTo>
                    <a:pt x="25791" y="181830"/>
                  </a:lnTo>
                  <a:lnTo>
                    <a:pt x="42258" y="185836"/>
                  </a:lnTo>
                  <a:lnTo>
                    <a:pt x="85131" y="187376"/>
                  </a:lnTo>
                  <a:lnTo>
                    <a:pt x="129623" y="187511"/>
                  </a:lnTo>
                  <a:lnTo>
                    <a:pt x="160735" y="18752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7" name="SMARTInkShape-55">
              <a:extLst>
                <a:ext uri="{FF2B5EF4-FFF2-40B4-BE49-F238E27FC236}">
                  <a16:creationId xmlns:a16="http://schemas.microsoft.com/office/drawing/2014/main" xmlns="" id="{FFEDBF63-0B83-41DA-9428-ECFFAA470F3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7339608" y="3375549"/>
              <a:ext cx="107950" cy="201094"/>
            </a:xfrm>
            <a:custGeom>
              <a:avLst/>
              <a:gdLst/>
              <a:ahLst/>
              <a:cxnLst/>
              <a:rect l="0" t="0" r="0" b="0"/>
              <a:pathLst>
                <a:path w="106991" h="201222">
                  <a:moveTo>
                    <a:pt x="8929" y="0"/>
                  </a:moveTo>
                  <a:lnTo>
                    <a:pt x="8929" y="4741"/>
                  </a:lnTo>
                  <a:lnTo>
                    <a:pt x="9922" y="6137"/>
                  </a:lnTo>
                  <a:lnTo>
                    <a:pt x="11575" y="7068"/>
                  </a:lnTo>
                  <a:lnTo>
                    <a:pt x="13670" y="7689"/>
                  </a:lnTo>
                  <a:lnTo>
                    <a:pt x="15066" y="9094"/>
                  </a:lnTo>
                  <a:lnTo>
                    <a:pt x="16618" y="13303"/>
                  </a:lnTo>
                  <a:lnTo>
                    <a:pt x="17750" y="37577"/>
                  </a:lnTo>
                  <a:lnTo>
                    <a:pt x="15165" y="44152"/>
                  </a:lnTo>
                  <a:lnTo>
                    <a:pt x="11700" y="50381"/>
                  </a:lnTo>
                  <a:lnTo>
                    <a:pt x="9477" y="62465"/>
                  </a:lnTo>
                  <a:lnTo>
                    <a:pt x="8961" y="70913"/>
                  </a:lnTo>
                  <a:lnTo>
                    <a:pt x="13679" y="76022"/>
                  </a:lnTo>
                  <a:lnTo>
                    <a:pt x="18647" y="78436"/>
                  </a:lnTo>
                  <a:lnTo>
                    <a:pt x="51170" y="84995"/>
                  </a:lnTo>
                  <a:lnTo>
                    <a:pt x="68389" y="94584"/>
                  </a:lnTo>
                  <a:lnTo>
                    <a:pt x="83212" y="98140"/>
                  </a:lnTo>
                  <a:lnTo>
                    <a:pt x="97612" y="107727"/>
                  </a:lnTo>
                  <a:lnTo>
                    <a:pt x="100793" y="110514"/>
                  </a:lnTo>
                  <a:lnTo>
                    <a:pt x="104328" y="118901"/>
                  </a:lnTo>
                  <a:lnTo>
                    <a:pt x="106990" y="150235"/>
                  </a:lnTo>
                  <a:lnTo>
                    <a:pt x="102367" y="167105"/>
                  </a:lnTo>
                  <a:lnTo>
                    <a:pt x="94712" y="179930"/>
                  </a:lnTo>
                  <a:lnTo>
                    <a:pt x="81420" y="190014"/>
                  </a:lnTo>
                  <a:lnTo>
                    <a:pt x="55144" y="200628"/>
                  </a:lnTo>
                  <a:lnTo>
                    <a:pt x="50653" y="201221"/>
                  </a:lnTo>
                  <a:lnTo>
                    <a:pt x="0" y="187524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8" name="SMARTInkShape-56">
              <a:extLst>
                <a:ext uri="{FF2B5EF4-FFF2-40B4-BE49-F238E27FC236}">
                  <a16:creationId xmlns:a16="http://schemas.microsoft.com/office/drawing/2014/main" xmlns="" id="{321E6962-7C60-4799-B4FA-A5487F684A58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7376120" y="3348632"/>
              <a:ext cx="115888" cy="9500"/>
            </a:xfrm>
            <a:custGeom>
              <a:avLst/>
              <a:gdLst/>
              <a:ahLst/>
              <a:cxnLst/>
              <a:rect l="0" t="0" r="0" b="0"/>
              <a:pathLst>
                <a:path w="116087" h="8931">
                  <a:moveTo>
                    <a:pt x="0" y="0"/>
                  </a:moveTo>
                  <a:lnTo>
                    <a:pt x="44509" y="0"/>
                  </a:lnTo>
                  <a:lnTo>
                    <a:pt x="75035" y="2646"/>
                  </a:lnTo>
                  <a:lnTo>
                    <a:pt x="116086" y="893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8" name="SMARTInkShape-Group46">
            <a:extLst>
              <a:ext uri="{FF2B5EF4-FFF2-40B4-BE49-F238E27FC236}">
                <a16:creationId xmlns:a16="http://schemas.microsoft.com/office/drawing/2014/main" xmlns="" id="{D8B66F13-1DA8-4DAB-AE7B-CAEE74E1B39E}"/>
              </a:ext>
            </a:extLst>
          </p:cNvPr>
          <p:cNvGrpSpPr>
            <a:grpSpLocks/>
          </p:cNvGrpSpPr>
          <p:nvPr/>
        </p:nvGrpSpPr>
        <p:grpSpPr bwMode="auto">
          <a:xfrm>
            <a:off x="1227138" y="3678238"/>
            <a:ext cx="200025" cy="214312"/>
            <a:chOff x="1227848" y="3679031"/>
            <a:chExt cx="199516" cy="212910"/>
          </a:xfrm>
        </p:grpSpPr>
        <p:sp>
          <p:nvSpPr>
            <p:cNvPr id="90" name="SMARTInkShape-57">
              <a:extLst>
                <a:ext uri="{FF2B5EF4-FFF2-40B4-BE49-F238E27FC236}">
                  <a16:creationId xmlns:a16="http://schemas.microsoft.com/office/drawing/2014/main" xmlns="" id="{FD7D29BB-FA14-4F49-9CB7-568EBC968181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1227848" y="3679031"/>
              <a:ext cx="120343" cy="212910"/>
            </a:xfrm>
            <a:custGeom>
              <a:avLst/>
              <a:gdLst/>
              <a:ahLst/>
              <a:cxnLst/>
              <a:rect l="0" t="0" r="0" b="0"/>
              <a:pathLst>
                <a:path w="120536" h="212759">
                  <a:moveTo>
                    <a:pt x="40167" y="26638"/>
                  </a:moveTo>
                  <a:lnTo>
                    <a:pt x="40167" y="21897"/>
                  </a:lnTo>
                  <a:lnTo>
                    <a:pt x="42813" y="16924"/>
                  </a:lnTo>
                  <a:lnTo>
                    <a:pt x="48288" y="11407"/>
                  </a:lnTo>
                  <a:lnTo>
                    <a:pt x="61535" y="3714"/>
                  </a:lnTo>
                  <a:lnTo>
                    <a:pt x="73177" y="994"/>
                  </a:lnTo>
                  <a:lnTo>
                    <a:pt x="95385" y="0"/>
                  </a:lnTo>
                  <a:lnTo>
                    <a:pt x="102081" y="2561"/>
                  </a:lnTo>
                  <a:lnTo>
                    <a:pt x="105256" y="4634"/>
                  </a:lnTo>
                  <a:lnTo>
                    <a:pt x="107372" y="7007"/>
                  </a:lnTo>
                  <a:lnTo>
                    <a:pt x="115788" y="20844"/>
                  </a:lnTo>
                  <a:lnTo>
                    <a:pt x="116378" y="24759"/>
                  </a:lnTo>
                  <a:lnTo>
                    <a:pt x="112468" y="39751"/>
                  </a:lnTo>
                  <a:lnTo>
                    <a:pt x="95544" y="80505"/>
                  </a:lnTo>
                  <a:lnTo>
                    <a:pt x="63615" y="124812"/>
                  </a:lnTo>
                  <a:lnTo>
                    <a:pt x="28229" y="168438"/>
                  </a:lnTo>
                  <a:lnTo>
                    <a:pt x="9734" y="185984"/>
                  </a:lnTo>
                  <a:lnTo>
                    <a:pt x="3369" y="195891"/>
                  </a:lnTo>
                  <a:lnTo>
                    <a:pt x="752" y="199004"/>
                  </a:lnTo>
                  <a:lnTo>
                    <a:pt x="0" y="201080"/>
                  </a:lnTo>
                  <a:lnTo>
                    <a:pt x="490" y="202464"/>
                  </a:lnTo>
                  <a:lnTo>
                    <a:pt x="11056" y="211004"/>
                  </a:lnTo>
                  <a:lnTo>
                    <a:pt x="16646" y="212758"/>
                  </a:lnTo>
                  <a:lnTo>
                    <a:pt x="25083" y="210892"/>
                  </a:lnTo>
                  <a:lnTo>
                    <a:pt x="36440" y="207747"/>
                  </a:lnTo>
                  <a:lnTo>
                    <a:pt x="78020" y="205330"/>
                  </a:lnTo>
                  <a:lnTo>
                    <a:pt x="105630" y="205234"/>
                  </a:lnTo>
                  <a:lnTo>
                    <a:pt x="120535" y="196302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1" name="SMARTInkShape-58">
              <a:extLst>
                <a:ext uri="{FF2B5EF4-FFF2-40B4-BE49-F238E27FC236}">
                  <a16:creationId xmlns:a16="http://schemas.microsoft.com/office/drawing/2014/main" xmlns="" id="{A48E35E4-B2C5-43E4-9EC5-DE5EF724F6F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1338690" y="3679031"/>
              <a:ext cx="88674" cy="187676"/>
            </a:xfrm>
            <a:custGeom>
              <a:avLst/>
              <a:gdLst/>
              <a:ahLst/>
              <a:cxnLst/>
              <a:rect l="0" t="0" r="0" b="0"/>
              <a:pathLst>
                <a:path w="87911" h="187088">
                  <a:moveTo>
                    <a:pt x="80367" y="0"/>
                  </a:moveTo>
                  <a:lnTo>
                    <a:pt x="75627" y="4740"/>
                  </a:lnTo>
                  <a:lnTo>
                    <a:pt x="73299" y="9713"/>
                  </a:lnTo>
                  <a:lnTo>
                    <a:pt x="72679" y="12428"/>
                  </a:lnTo>
                  <a:lnTo>
                    <a:pt x="67065" y="20990"/>
                  </a:lnTo>
                  <a:lnTo>
                    <a:pt x="59117" y="29811"/>
                  </a:lnTo>
                  <a:lnTo>
                    <a:pt x="56040" y="38385"/>
                  </a:lnTo>
                  <a:lnTo>
                    <a:pt x="53680" y="47817"/>
                  </a:lnTo>
                  <a:lnTo>
                    <a:pt x="47765" y="59698"/>
                  </a:lnTo>
                  <a:lnTo>
                    <a:pt x="36627" y="104078"/>
                  </a:lnTo>
                  <a:lnTo>
                    <a:pt x="36790" y="138166"/>
                  </a:lnTo>
                  <a:lnTo>
                    <a:pt x="42871" y="160000"/>
                  </a:lnTo>
                  <a:lnTo>
                    <a:pt x="48158" y="169668"/>
                  </a:lnTo>
                  <a:lnTo>
                    <a:pt x="53815" y="174627"/>
                  </a:lnTo>
                  <a:lnTo>
                    <a:pt x="56712" y="175949"/>
                  </a:lnTo>
                  <a:lnTo>
                    <a:pt x="58644" y="177823"/>
                  </a:lnTo>
                  <a:lnTo>
                    <a:pt x="60790" y="182550"/>
                  </a:lnTo>
                  <a:lnTo>
                    <a:pt x="62355" y="184208"/>
                  </a:lnTo>
                  <a:lnTo>
                    <a:pt x="66739" y="186050"/>
                  </a:lnTo>
                  <a:lnTo>
                    <a:pt x="74786" y="187087"/>
                  </a:lnTo>
                  <a:lnTo>
                    <a:pt x="76646" y="186240"/>
                  </a:lnTo>
                  <a:lnTo>
                    <a:pt x="77886" y="184683"/>
                  </a:lnTo>
                  <a:lnTo>
                    <a:pt x="80257" y="180308"/>
                  </a:lnTo>
                  <a:lnTo>
                    <a:pt x="86177" y="172266"/>
                  </a:lnTo>
                  <a:lnTo>
                    <a:pt x="87910" y="166521"/>
                  </a:lnTo>
                  <a:lnTo>
                    <a:pt x="87380" y="163600"/>
                  </a:lnTo>
                  <a:lnTo>
                    <a:pt x="82046" y="151783"/>
                  </a:lnTo>
                  <a:lnTo>
                    <a:pt x="79596" y="136919"/>
                  </a:lnTo>
                  <a:lnTo>
                    <a:pt x="75725" y="130967"/>
                  </a:lnTo>
                  <a:lnTo>
                    <a:pt x="70697" y="127661"/>
                  </a:lnTo>
                  <a:lnTo>
                    <a:pt x="64163" y="126191"/>
                  </a:lnTo>
                  <a:lnTo>
                    <a:pt x="54644" y="125538"/>
                  </a:lnTo>
                  <a:lnTo>
                    <a:pt x="38129" y="129910"/>
                  </a:lnTo>
                  <a:lnTo>
                    <a:pt x="0" y="142875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59" name="SMARTInkShape-Group47">
            <a:extLst>
              <a:ext uri="{FF2B5EF4-FFF2-40B4-BE49-F238E27FC236}">
                <a16:creationId xmlns:a16="http://schemas.microsoft.com/office/drawing/2014/main" xmlns="" id="{E30E8CE1-07D4-4851-9116-C7875F27F81F}"/>
              </a:ext>
            </a:extLst>
          </p:cNvPr>
          <p:cNvGrpSpPr>
            <a:grpSpLocks/>
          </p:cNvGrpSpPr>
          <p:nvPr/>
        </p:nvGrpSpPr>
        <p:grpSpPr bwMode="auto">
          <a:xfrm>
            <a:off x="5548313" y="3830638"/>
            <a:ext cx="406400" cy="206375"/>
            <a:chOff x="5547623" y="3830868"/>
            <a:chExt cx="406744" cy="205351"/>
          </a:xfrm>
        </p:grpSpPr>
        <p:sp>
          <p:nvSpPr>
            <p:cNvPr id="93" name="SMARTInkShape-59">
              <a:extLst>
                <a:ext uri="{FF2B5EF4-FFF2-40B4-BE49-F238E27FC236}">
                  <a16:creationId xmlns:a16="http://schemas.microsoft.com/office/drawing/2014/main" xmlns="" id="{7708CFC5-32B6-4FBD-9D30-776A4873595E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5547623" y="3857721"/>
              <a:ext cx="185894" cy="178498"/>
            </a:xfrm>
            <a:custGeom>
              <a:avLst/>
              <a:gdLst/>
              <a:ahLst/>
              <a:cxnLst/>
              <a:rect l="0" t="0" r="0" b="0"/>
              <a:pathLst>
                <a:path w="185237" h="178594">
                  <a:moveTo>
                    <a:pt x="24502" y="0"/>
                  </a:moveTo>
                  <a:lnTo>
                    <a:pt x="64640" y="0"/>
                  </a:lnTo>
                  <a:lnTo>
                    <a:pt x="107058" y="992"/>
                  </a:lnTo>
                  <a:lnTo>
                    <a:pt x="124479" y="7129"/>
                  </a:lnTo>
                  <a:lnTo>
                    <a:pt x="147751" y="25730"/>
                  </a:lnTo>
                  <a:lnTo>
                    <a:pt x="150324" y="30052"/>
                  </a:lnTo>
                  <a:lnTo>
                    <a:pt x="151047" y="33925"/>
                  </a:lnTo>
                  <a:lnTo>
                    <a:pt x="149205" y="41866"/>
                  </a:lnTo>
                  <a:lnTo>
                    <a:pt x="139937" y="60488"/>
                  </a:lnTo>
                  <a:lnTo>
                    <a:pt x="123635" y="83261"/>
                  </a:lnTo>
                  <a:lnTo>
                    <a:pt x="84504" y="110047"/>
                  </a:lnTo>
                  <a:lnTo>
                    <a:pt x="42388" y="140834"/>
                  </a:lnTo>
                  <a:lnTo>
                    <a:pt x="13591" y="156496"/>
                  </a:lnTo>
                  <a:lnTo>
                    <a:pt x="5431" y="158850"/>
                  </a:lnTo>
                  <a:lnTo>
                    <a:pt x="2858" y="160470"/>
                  </a:lnTo>
                  <a:lnTo>
                    <a:pt x="1143" y="162542"/>
                  </a:lnTo>
                  <a:lnTo>
                    <a:pt x="0" y="164916"/>
                  </a:lnTo>
                  <a:lnTo>
                    <a:pt x="229" y="166499"/>
                  </a:lnTo>
                  <a:lnTo>
                    <a:pt x="1374" y="167554"/>
                  </a:lnTo>
                  <a:lnTo>
                    <a:pt x="5293" y="169718"/>
                  </a:lnTo>
                  <a:lnTo>
                    <a:pt x="13078" y="175523"/>
                  </a:lnTo>
                  <a:lnTo>
                    <a:pt x="18763" y="177229"/>
                  </a:lnTo>
                  <a:lnTo>
                    <a:pt x="60461" y="178540"/>
                  </a:lnTo>
                  <a:lnTo>
                    <a:pt x="103028" y="178589"/>
                  </a:lnTo>
                  <a:lnTo>
                    <a:pt x="146432" y="178592"/>
                  </a:lnTo>
                  <a:lnTo>
                    <a:pt x="185236" y="178593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4" name="SMARTInkShape-60">
              <a:extLst>
                <a:ext uri="{FF2B5EF4-FFF2-40B4-BE49-F238E27FC236}">
                  <a16:creationId xmlns:a16="http://schemas.microsoft.com/office/drawing/2014/main" xmlns="" id="{4FCC5CA0-9979-4494-832C-97CDC0BB3A46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5778005" y="3830868"/>
              <a:ext cx="176362" cy="161122"/>
            </a:xfrm>
            <a:custGeom>
              <a:avLst/>
              <a:gdLst/>
              <a:ahLst/>
              <a:cxnLst/>
              <a:rect l="0" t="0" r="0" b="0"/>
              <a:pathLst>
                <a:path w="176860" h="160703">
                  <a:moveTo>
                    <a:pt x="0" y="17827"/>
                  </a:moveTo>
                  <a:lnTo>
                    <a:pt x="4741" y="17827"/>
                  </a:lnTo>
                  <a:lnTo>
                    <a:pt x="9714" y="15181"/>
                  </a:lnTo>
                  <a:lnTo>
                    <a:pt x="12429" y="13086"/>
                  </a:lnTo>
                  <a:lnTo>
                    <a:pt x="20738" y="10759"/>
                  </a:lnTo>
                  <a:lnTo>
                    <a:pt x="60899" y="9061"/>
                  </a:lnTo>
                  <a:lnTo>
                    <a:pt x="82536" y="6300"/>
                  </a:lnTo>
                  <a:lnTo>
                    <a:pt x="121255" y="1218"/>
                  </a:lnTo>
                  <a:lnTo>
                    <a:pt x="164043" y="77"/>
                  </a:lnTo>
                  <a:lnTo>
                    <a:pt x="172739" y="0"/>
                  </a:lnTo>
                  <a:lnTo>
                    <a:pt x="174691" y="981"/>
                  </a:lnTo>
                  <a:lnTo>
                    <a:pt x="175992" y="2627"/>
                  </a:lnTo>
                  <a:lnTo>
                    <a:pt x="176859" y="4718"/>
                  </a:lnTo>
                  <a:lnTo>
                    <a:pt x="176445" y="7103"/>
                  </a:lnTo>
                  <a:lnTo>
                    <a:pt x="171298" y="18060"/>
                  </a:lnTo>
                  <a:lnTo>
                    <a:pt x="167503" y="29471"/>
                  </a:lnTo>
                  <a:lnTo>
                    <a:pt x="161759" y="39869"/>
                  </a:lnTo>
                  <a:lnTo>
                    <a:pt x="131795" y="83051"/>
                  </a:lnTo>
                  <a:lnTo>
                    <a:pt x="96889" y="125832"/>
                  </a:lnTo>
                  <a:lnTo>
                    <a:pt x="78523" y="139446"/>
                  </a:lnTo>
                  <a:lnTo>
                    <a:pt x="62508" y="160702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60" name="SMARTInkShape-Group48">
            <a:extLst>
              <a:ext uri="{FF2B5EF4-FFF2-40B4-BE49-F238E27FC236}">
                <a16:creationId xmlns:a16="http://schemas.microsoft.com/office/drawing/2014/main" xmlns="" id="{8B68C5C9-ACC3-4CB0-9A22-1793E300D5B3}"/>
              </a:ext>
            </a:extLst>
          </p:cNvPr>
          <p:cNvGrpSpPr>
            <a:grpSpLocks/>
          </p:cNvGrpSpPr>
          <p:nvPr/>
        </p:nvGrpSpPr>
        <p:grpSpPr bwMode="auto">
          <a:xfrm>
            <a:off x="1874838" y="3633788"/>
            <a:ext cx="303212" cy="223837"/>
            <a:chOff x="1875234" y="3634382"/>
            <a:chExt cx="303052" cy="223196"/>
          </a:xfrm>
        </p:grpSpPr>
        <p:sp>
          <p:nvSpPr>
            <p:cNvPr id="96" name="SMARTInkShape-61">
              <a:extLst>
                <a:ext uri="{FF2B5EF4-FFF2-40B4-BE49-F238E27FC236}">
                  <a16:creationId xmlns:a16="http://schemas.microsoft.com/office/drawing/2014/main" xmlns="" id="{B3DC6BCB-1185-4D4C-AE6C-6A51B86C08EF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1875234" y="3635964"/>
              <a:ext cx="125346" cy="221614"/>
            </a:xfrm>
            <a:custGeom>
              <a:avLst/>
              <a:gdLst/>
              <a:ahLst/>
              <a:cxnLst/>
              <a:rect l="0" t="0" r="0" b="0"/>
              <a:pathLst>
                <a:path w="125017" h="221922">
                  <a:moveTo>
                    <a:pt x="0" y="16586"/>
                  </a:moveTo>
                  <a:lnTo>
                    <a:pt x="4740" y="16586"/>
                  </a:lnTo>
                  <a:lnTo>
                    <a:pt x="5145" y="15594"/>
                  </a:lnTo>
                  <a:lnTo>
                    <a:pt x="2948" y="11845"/>
                  </a:lnTo>
                  <a:lnTo>
                    <a:pt x="2957" y="10448"/>
                  </a:lnTo>
                  <a:lnTo>
                    <a:pt x="3956" y="9518"/>
                  </a:lnTo>
                  <a:lnTo>
                    <a:pt x="7711" y="8483"/>
                  </a:lnTo>
                  <a:lnTo>
                    <a:pt x="45211" y="0"/>
                  </a:lnTo>
                  <a:lnTo>
                    <a:pt x="82913" y="7322"/>
                  </a:lnTo>
                  <a:lnTo>
                    <a:pt x="85041" y="8425"/>
                  </a:lnTo>
                  <a:lnTo>
                    <a:pt x="86460" y="10153"/>
                  </a:lnTo>
                  <a:lnTo>
                    <a:pt x="89028" y="14719"/>
                  </a:lnTo>
                  <a:lnTo>
                    <a:pt x="95060" y="22867"/>
                  </a:lnTo>
                  <a:lnTo>
                    <a:pt x="96819" y="28638"/>
                  </a:lnTo>
                  <a:lnTo>
                    <a:pt x="98103" y="58793"/>
                  </a:lnTo>
                  <a:lnTo>
                    <a:pt x="93449" y="76276"/>
                  </a:lnTo>
                  <a:lnTo>
                    <a:pt x="73062" y="120039"/>
                  </a:lnTo>
                  <a:lnTo>
                    <a:pt x="46653" y="163557"/>
                  </a:lnTo>
                  <a:lnTo>
                    <a:pt x="14918" y="206634"/>
                  </a:lnTo>
                  <a:lnTo>
                    <a:pt x="11591" y="212838"/>
                  </a:lnTo>
                  <a:lnTo>
                    <a:pt x="9085" y="221434"/>
                  </a:lnTo>
                  <a:lnTo>
                    <a:pt x="26113" y="221921"/>
                  </a:lnTo>
                  <a:lnTo>
                    <a:pt x="67422" y="214276"/>
                  </a:lnTo>
                  <a:lnTo>
                    <a:pt x="125016" y="204109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7" name="SMARTInkShape-62">
              <a:extLst>
                <a:ext uri="{FF2B5EF4-FFF2-40B4-BE49-F238E27FC236}">
                  <a16:creationId xmlns:a16="http://schemas.microsoft.com/office/drawing/2014/main" xmlns="" id="{3E0FF75C-24F9-4BCC-81A5-0DF9BB6A5D96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2071980" y="3634382"/>
              <a:ext cx="106306" cy="213698"/>
            </a:xfrm>
            <a:custGeom>
              <a:avLst/>
              <a:gdLst/>
              <a:ahLst/>
              <a:cxnLst/>
              <a:rect l="0" t="0" r="0" b="0"/>
              <a:pathLst>
                <a:path w="106434" h="213779">
                  <a:moveTo>
                    <a:pt x="98062" y="0"/>
                  </a:moveTo>
                  <a:lnTo>
                    <a:pt x="80892" y="0"/>
                  </a:lnTo>
                  <a:lnTo>
                    <a:pt x="72902" y="2646"/>
                  </a:lnTo>
                  <a:lnTo>
                    <a:pt x="69382" y="4741"/>
                  </a:lnTo>
                  <a:lnTo>
                    <a:pt x="50468" y="8103"/>
                  </a:lnTo>
                  <a:lnTo>
                    <a:pt x="38429" y="9677"/>
                  </a:lnTo>
                  <a:lnTo>
                    <a:pt x="23728" y="15986"/>
                  </a:lnTo>
                  <a:lnTo>
                    <a:pt x="9369" y="24361"/>
                  </a:lnTo>
                  <a:lnTo>
                    <a:pt x="6191" y="25170"/>
                  </a:lnTo>
                  <a:lnTo>
                    <a:pt x="4072" y="26703"/>
                  </a:lnTo>
                  <a:lnTo>
                    <a:pt x="2660" y="28716"/>
                  </a:lnTo>
                  <a:lnTo>
                    <a:pt x="1090" y="33599"/>
                  </a:lnTo>
                  <a:lnTo>
                    <a:pt x="0" y="47738"/>
                  </a:lnTo>
                  <a:lnTo>
                    <a:pt x="1930" y="50677"/>
                  </a:lnTo>
                  <a:lnTo>
                    <a:pt x="34133" y="74417"/>
                  </a:lnTo>
                  <a:lnTo>
                    <a:pt x="55705" y="87313"/>
                  </a:lnTo>
                  <a:lnTo>
                    <a:pt x="73195" y="105295"/>
                  </a:lnTo>
                  <a:lnTo>
                    <a:pt x="83041" y="113274"/>
                  </a:lnTo>
                  <a:lnTo>
                    <a:pt x="102749" y="138998"/>
                  </a:lnTo>
                  <a:lnTo>
                    <a:pt x="105106" y="145452"/>
                  </a:lnTo>
                  <a:lnTo>
                    <a:pt x="106433" y="159403"/>
                  </a:lnTo>
                  <a:lnTo>
                    <a:pt x="102085" y="176105"/>
                  </a:lnTo>
                  <a:lnTo>
                    <a:pt x="94513" y="188881"/>
                  </a:lnTo>
                  <a:lnTo>
                    <a:pt x="75937" y="202086"/>
                  </a:lnTo>
                  <a:lnTo>
                    <a:pt x="55804" y="211604"/>
                  </a:lnTo>
                  <a:lnTo>
                    <a:pt x="37239" y="213778"/>
                  </a:lnTo>
                  <a:lnTo>
                    <a:pt x="28696" y="211429"/>
                  </a:lnTo>
                  <a:lnTo>
                    <a:pt x="15127" y="201837"/>
                  </a:lnTo>
                  <a:lnTo>
                    <a:pt x="11592" y="196200"/>
                  </a:lnTo>
                  <a:lnTo>
                    <a:pt x="9029" y="190388"/>
                  </a:lnTo>
                  <a:lnTo>
                    <a:pt x="4583" y="184497"/>
                  </a:lnTo>
                  <a:lnTo>
                    <a:pt x="3992" y="180545"/>
                  </a:lnTo>
                  <a:lnTo>
                    <a:pt x="12681" y="140033"/>
                  </a:lnTo>
                  <a:lnTo>
                    <a:pt x="26748" y="99812"/>
                  </a:lnTo>
                  <a:lnTo>
                    <a:pt x="44494" y="58225"/>
                  </a:lnTo>
                  <a:lnTo>
                    <a:pt x="58375" y="33171"/>
                  </a:lnTo>
                  <a:lnTo>
                    <a:pt x="62343" y="1786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61" name="SMARTInkShape-Group49">
            <a:extLst>
              <a:ext uri="{FF2B5EF4-FFF2-40B4-BE49-F238E27FC236}">
                <a16:creationId xmlns:a16="http://schemas.microsoft.com/office/drawing/2014/main" xmlns="" id="{DF3BD685-D75D-4555-81DC-74DED14D7846}"/>
              </a:ext>
            </a:extLst>
          </p:cNvPr>
          <p:cNvGrpSpPr>
            <a:grpSpLocks/>
          </p:cNvGrpSpPr>
          <p:nvPr/>
        </p:nvGrpSpPr>
        <p:grpSpPr bwMode="auto">
          <a:xfrm>
            <a:off x="6475413" y="3732213"/>
            <a:ext cx="427037" cy="241300"/>
            <a:chOff x="6474703" y="3732609"/>
            <a:chExt cx="427946" cy="241102"/>
          </a:xfrm>
        </p:grpSpPr>
        <p:sp>
          <p:nvSpPr>
            <p:cNvPr id="99" name="SMARTInkShape-63">
              <a:extLst>
                <a:ext uri="{FF2B5EF4-FFF2-40B4-BE49-F238E27FC236}">
                  <a16:creationId xmlns:a16="http://schemas.microsoft.com/office/drawing/2014/main" xmlns="" id="{D998B67E-C34C-45FB-8EEE-C296D035F936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6500157" y="3750057"/>
              <a:ext cx="63635" cy="26966"/>
            </a:xfrm>
            <a:custGeom>
              <a:avLst/>
              <a:gdLst/>
              <a:ahLst/>
              <a:cxnLst/>
              <a:rect l="0" t="0" r="0" b="0"/>
              <a:pathLst>
                <a:path w="62509" h="26790">
                  <a:moveTo>
                    <a:pt x="0" y="26789"/>
                  </a:moveTo>
                  <a:lnTo>
                    <a:pt x="0" y="22049"/>
                  </a:lnTo>
                  <a:lnTo>
                    <a:pt x="2646" y="17076"/>
                  </a:lnTo>
                  <a:lnTo>
                    <a:pt x="4741" y="14361"/>
                  </a:lnTo>
                  <a:lnTo>
                    <a:pt x="12359" y="11343"/>
                  </a:lnTo>
                  <a:lnTo>
                    <a:pt x="21368" y="9011"/>
                  </a:lnTo>
                  <a:lnTo>
                    <a:pt x="33010" y="3111"/>
                  </a:lnTo>
                  <a:lnTo>
                    <a:pt x="62508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0" name="SMARTInkShape-64">
              <a:extLst>
                <a:ext uri="{FF2B5EF4-FFF2-40B4-BE49-F238E27FC236}">
                  <a16:creationId xmlns:a16="http://schemas.microsoft.com/office/drawing/2014/main" xmlns="" id="{8C091728-5A93-4D45-9EB4-5CA9B12EC027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6474703" y="3803987"/>
              <a:ext cx="205223" cy="133241"/>
            </a:xfrm>
            <a:custGeom>
              <a:avLst/>
              <a:gdLst/>
              <a:ahLst/>
              <a:cxnLst/>
              <a:rect l="0" t="0" r="0" b="0"/>
              <a:pathLst>
                <a:path w="204704" h="133947">
                  <a:moveTo>
                    <a:pt x="168984" y="0"/>
                  </a:moveTo>
                  <a:lnTo>
                    <a:pt x="168984" y="4741"/>
                  </a:lnTo>
                  <a:lnTo>
                    <a:pt x="166338" y="9714"/>
                  </a:lnTo>
                  <a:lnTo>
                    <a:pt x="160863" y="15231"/>
                  </a:lnTo>
                  <a:lnTo>
                    <a:pt x="147616" y="24908"/>
                  </a:lnTo>
                  <a:lnTo>
                    <a:pt x="134981" y="38910"/>
                  </a:lnTo>
                  <a:lnTo>
                    <a:pt x="94120" y="60281"/>
                  </a:lnTo>
                  <a:lnTo>
                    <a:pt x="50797" y="85472"/>
                  </a:lnTo>
                  <a:lnTo>
                    <a:pt x="7071" y="110100"/>
                  </a:lnTo>
                  <a:lnTo>
                    <a:pt x="0" y="115561"/>
                  </a:lnTo>
                  <a:lnTo>
                    <a:pt x="4262" y="120671"/>
                  </a:lnTo>
                  <a:lnTo>
                    <a:pt x="9123" y="123085"/>
                  </a:lnTo>
                  <a:lnTo>
                    <a:pt x="35900" y="124846"/>
                  </a:lnTo>
                  <a:lnTo>
                    <a:pt x="73479" y="125001"/>
                  </a:lnTo>
                  <a:lnTo>
                    <a:pt x="114860" y="125014"/>
                  </a:lnTo>
                  <a:lnTo>
                    <a:pt x="127070" y="126007"/>
                  </a:lnTo>
                  <a:lnTo>
                    <a:pt x="168155" y="133118"/>
                  </a:lnTo>
                  <a:lnTo>
                    <a:pt x="204703" y="133946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1" name="SMARTInkShape-65">
              <a:extLst>
                <a:ext uri="{FF2B5EF4-FFF2-40B4-BE49-F238E27FC236}">
                  <a16:creationId xmlns:a16="http://schemas.microsoft.com/office/drawing/2014/main" xmlns="" id="{E230F4EF-E848-45D3-A562-8258EFE78615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6893104" y="3769091"/>
              <a:ext cx="9545" cy="17449"/>
            </a:xfrm>
            <a:custGeom>
              <a:avLst/>
              <a:gdLst/>
              <a:ahLst/>
              <a:cxnLst/>
              <a:rect l="0" t="0" r="0" b="0"/>
              <a:pathLst>
                <a:path w="8931" h="17860">
                  <a:moveTo>
                    <a:pt x="0" y="17859"/>
                  </a:moveTo>
                  <a:lnTo>
                    <a:pt x="0" y="10170"/>
                  </a:lnTo>
                  <a:lnTo>
                    <a:pt x="8930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2" name="SMARTInkShape-66">
              <a:extLst>
                <a:ext uri="{FF2B5EF4-FFF2-40B4-BE49-F238E27FC236}">
                  <a16:creationId xmlns:a16="http://schemas.microsoft.com/office/drawing/2014/main" xmlns="" id="{2C15176D-6C10-48CE-9C0E-E25216D4A66D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6759470" y="3732609"/>
              <a:ext cx="143179" cy="241102"/>
            </a:xfrm>
            <a:custGeom>
              <a:avLst/>
              <a:gdLst/>
              <a:ahLst/>
              <a:cxnLst/>
              <a:rect l="0" t="0" r="0" b="0"/>
              <a:pathLst>
                <a:path w="142744" h="241102">
                  <a:moveTo>
                    <a:pt x="124884" y="0"/>
                  </a:moveTo>
                  <a:lnTo>
                    <a:pt x="82567" y="0"/>
                  </a:lnTo>
                  <a:lnTo>
                    <a:pt x="73664" y="2645"/>
                  </a:lnTo>
                  <a:lnTo>
                    <a:pt x="65409" y="6137"/>
                  </a:lnTo>
                  <a:lnTo>
                    <a:pt x="50597" y="9094"/>
                  </a:lnTo>
                  <a:lnTo>
                    <a:pt x="39483" y="15813"/>
                  </a:lnTo>
                  <a:lnTo>
                    <a:pt x="15640" y="32824"/>
                  </a:lnTo>
                  <a:lnTo>
                    <a:pt x="3262" y="50608"/>
                  </a:lnTo>
                  <a:lnTo>
                    <a:pt x="874" y="59533"/>
                  </a:lnTo>
                  <a:lnTo>
                    <a:pt x="0" y="79154"/>
                  </a:lnTo>
                  <a:lnTo>
                    <a:pt x="5218" y="90081"/>
                  </a:lnTo>
                  <a:lnTo>
                    <a:pt x="14152" y="100559"/>
                  </a:lnTo>
                  <a:lnTo>
                    <a:pt x="29346" y="111044"/>
                  </a:lnTo>
                  <a:lnTo>
                    <a:pt x="37112" y="113845"/>
                  </a:lnTo>
                  <a:lnTo>
                    <a:pt x="78617" y="116027"/>
                  </a:lnTo>
                  <a:lnTo>
                    <a:pt x="87122" y="113414"/>
                  </a:lnTo>
                  <a:lnTo>
                    <a:pt x="103779" y="100851"/>
                  </a:lnTo>
                  <a:lnTo>
                    <a:pt x="111905" y="92169"/>
                  </a:lnTo>
                  <a:lnTo>
                    <a:pt x="116738" y="82320"/>
                  </a:lnTo>
                  <a:lnTo>
                    <a:pt x="127873" y="67276"/>
                  </a:lnTo>
                  <a:lnTo>
                    <a:pt x="132640" y="47060"/>
                  </a:lnTo>
                  <a:lnTo>
                    <a:pt x="133030" y="43279"/>
                  </a:lnTo>
                  <a:lnTo>
                    <a:pt x="134285" y="40759"/>
                  </a:lnTo>
                  <a:lnTo>
                    <a:pt x="136112" y="39079"/>
                  </a:lnTo>
                  <a:lnTo>
                    <a:pt x="141433" y="36383"/>
                  </a:lnTo>
                  <a:lnTo>
                    <a:pt x="142160" y="33368"/>
                  </a:lnTo>
                  <a:lnTo>
                    <a:pt x="142709" y="27174"/>
                  </a:lnTo>
                  <a:lnTo>
                    <a:pt x="142743" y="70544"/>
                  </a:lnTo>
                  <a:lnTo>
                    <a:pt x="142743" y="109295"/>
                  </a:lnTo>
                  <a:lnTo>
                    <a:pt x="142743" y="152772"/>
                  </a:lnTo>
                  <a:lnTo>
                    <a:pt x="141751" y="168109"/>
                  </a:lnTo>
                  <a:lnTo>
                    <a:pt x="137598" y="183314"/>
                  </a:lnTo>
                  <a:lnTo>
                    <a:pt x="139786" y="199947"/>
                  </a:lnTo>
                  <a:lnTo>
                    <a:pt x="137016" y="216450"/>
                  </a:lnTo>
                  <a:lnTo>
                    <a:pt x="142743" y="241101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5162" name="SMARTInkShape-Group50">
            <a:extLst>
              <a:ext uri="{FF2B5EF4-FFF2-40B4-BE49-F238E27FC236}">
                <a16:creationId xmlns:a16="http://schemas.microsoft.com/office/drawing/2014/main" xmlns="" id="{77A102E9-E4C5-40B3-A4E2-D658E917A0A7}"/>
              </a:ext>
            </a:extLst>
          </p:cNvPr>
          <p:cNvGrpSpPr>
            <a:grpSpLocks/>
          </p:cNvGrpSpPr>
          <p:nvPr/>
        </p:nvGrpSpPr>
        <p:grpSpPr bwMode="auto">
          <a:xfrm>
            <a:off x="2768600" y="3554413"/>
            <a:ext cx="320675" cy="254000"/>
            <a:chOff x="2768203" y="3554246"/>
            <a:chExt cx="320936" cy="253942"/>
          </a:xfrm>
        </p:grpSpPr>
        <p:sp>
          <p:nvSpPr>
            <p:cNvPr id="104" name="SMARTInkShape-67">
              <a:extLst>
                <a:ext uri="{FF2B5EF4-FFF2-40B4-BE49-F238E27FC236}">
                  <a16:creationId xmlns:a16="http://schemas.microsoft.com/office/drawing/2014/main" xmlns="" id="{E94F3419-F580-47D4-8717-E7432FDC0A0F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768203" y="3554246"/>
              <a:ext cx="195422" cy="253942"/>
            </a:xfrm>
            <a:custGeom>
              <a:avLst/>
              <a:gdLst/>
              <a:ahLst/>
              <a:cxnLst/>
              <a:rect l="0" t="0" r="0" b="0"/>
              <a:pathLst>
                <a:path w="195791" h="253942">
                  <a:moveTo>
                    <a:pt x="0" y="35488"/>
                  </a:moveTo>
                  <a:lnTo>
                    <a:pt x="29503" y="8630"/>
                  </a:lnTo>
                  <a:lnTo>
                    <a:pt x="39901" y="3707"/>
                  </a:lnTo>
                  <a:lnTo>
                    <a:pt x="80438" y="0"/>
                  </a:lnTo>
                  <a:lnTo>
                    <a:pt x="92304" y="864"/>
                  </a:lnTo>
                  <a:lnTo>
                    <a:pt x="122043" y="12211"/>
                  </a:lnTo>
                  <a:lnTo>
                    <a:pt x="135159" y="20764"/>
                  </a:lnTo>
                  <a:lnTo>
                    <a:pt x="139445" y="26629"/>
                  </a:lnTo>
                  <a:lnTo>
                    <a:pt x="140588" y="29582"/>
                  </a:lnTo>
                  <a:lnTo>
                    <a:pt x="139213" y="38154"/>
                  </a:lnTo>
                  <a:lnTo>
                    <a:pt x="132860" y="51491"/>
                  </a:lnTo>
                  <a:lnTo>
                    <a:pt x="106276" y="85179"/>
                  </a:lnTo>
                  <a:lnTo>
                    <a:pt x="72875" y="114439"/>
                  </a:lnTo>
                  <a:lnTo>
                    <a:pt x="73388" y="114911"/>
                  </a:lnTo>
                  <a:lnTo>
                    <a:pt x="76604" y="115435"/>
                  </a:lnTo>
                  <a:lnTo>
                    <a:pt x="89585" y="122868"/>
                  </a:lnTo>
                  <a:lnTo>
                    <a:pt x="92465" y="123507"/>
                  </a:lnTo>
                  <a:lnTo>
                    <a:pt x="105209" y="130669"/>
                  </a:lnTo>
                  <a:lnTo>
                    <a:pt x="140977" y="142794"/>
                  </a:lnTo>
                  <a:lnTo>
                    <a:pt x="185123" y="166677"/>
                  </a:lnTo>
                  <a:lnTo>
                    <a:pt x="188899" y="167596"/>
                  </a:lnTo>
                  <a:lnTo>
                    <a:pt x="191417" y="169200"/>
                  </a:lnTo>
                  <a:lnTo>
                    <a:pt x="193096" y="171262"/>
                  </a:lnTo>
                  <a:lnTo>
                    <a:pt x="194215" y="173629"/>
                  </a:lnTo>
                  <a:lnTo>
                    <a:pt x="195790" y="186441"/>
                  </a:lnTo>
                  <a:lnTo>
                    <a:pt x="193512" y="194521"/>
                  </a:lnTo>
                  <a:lnTo>
                    <a:pt x="181183" y="210881"/>
                  </a:lnTo>
                  <a:lnTo>
                    <a:pt x="150998" y="238996"/>
                  </a:lnTo>
                  <a:lnTo>
                    <a:pt x="139540" y="244998"/>
                  </a:lnTo>
                  <a:lnTo>
                    <a:pt x="95864" y="253908"/>
                  </a:lnTo>
                  <a:lnTo>
                    <a:pt x="79648" y="253941"/>
                  </a:lnTo>
                  <a:lnTo>
                    <a:pt x="35718" y="24980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5" name="SMARTInkShape-68">
              <a:extLst>
                <a:ext uri="{FF2B5EF4-FFF2-40B4-BE49-F238E27FC236}">
                  <a16:creationId xmlns:a16="http://schemas.microsoft.com/office/drawing/2014/main" xmlns="" id="{BC29A67B-1C8E-4C1B-8791-6539182004EA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2947737" y="3562181"/>
              <a:ext cx="141402" cy="160301"/>
            </a:xfrm>
            <a:custGeom>
              <a:avLst/>
              <a:gdLst/>
              <a:ahLst/>
              <a:cxnLst/>
              <a:rect l="0" t="0" r="0" b="0"/>
              <a:pathLst>
                <a:path w="142184" h="159387">
                  <a:moveTo>
                    <a:pt x="115927" y="8930"/>
                  </a:moveTo>
                  <a:lnTo>
                    <a:pt x="123616" y="8930"/>
                  </a:lnTo>
                  <a:lnTo>
                    <a:pt x="124030" y="7937"/>
                  </a:lnTo>
                  <a:lnTo>
                    <a:pt x="124489" y="4189"/>
                  </a:lnTo>
                  <a:lnTo>
                    <a:pt x="123619" y="2792"/>
                  </a:lnTo>
                  <a:lnTo>
                    <a:pt x="122048" y="1862"/>
                  </a:lnTo>
                  <a:lnTo>
                    <a:pt x="115095" y="551"/>
                  </a:lnTo>
                  <a:lnTo>
                    <a:pt x="112396" y="368"/>
                  </a:lnTo>
                  <a:lnTo>
                    <a:pt x="106751" y="2809"/>
                  </a:lnTo>
                  <a:lnTo>
                    <a:pt x="98950" y="7201"/>
                  </a:lnTo>
                  <a:lnTo>
                    <a:pt x="70770" y="21000"/>
                  </a:lnTo>
                  <a:lnTo>
                    <a:pt x="29140" y="55679"/>
                  </a:lnTo>
                  <a:lnTo>
                    <a:pt x="5942" y="95372"/>
                  </a:lnTo>
                  <a:lnTo>
                    <a:pt x="1649" y="108405"/>
                  </a:lnTo>
                  <a:lnTo>
                    <a:pt x="0" y="135529"/>
                  </a:lnTo>
                  <a:lnTo>
                    <a:pt x="2558" y="142255"/>
                  </a:lnTo>
                  <a:lnTo>
                    <a:pt x="4629" y="145439"/>
                  </a:lnTo>
                  <a:lnTo>
                    <a:pt x="17025" y="154659"/>
                  </a:lnTo>
                  <a:lnTo>
                    <a:pt x="28525" y="158934"/>
                  </a:lnTo>
                  <a:lnTo>
                    <a:pt x="60702" y="159386"/>
                  </a:lnTo>
                  <a:lnTo>
                    <a:pt x="80823" y="153500"/>
                  </a:lnTo>
                  <a:lnTo>
                    <a:pt x="117454" y="130918"/>
                  </a:lnTo>
                  <a:lnTo>
                    <a:pt x="133596" y="106365"/>
                  </a:lnTo>
                  <a:lnTo>
                    <a:pt x="140014" y="91708"/>
                  </a:lnTo>
                  <a:lnTo>
                    <a:pt x="142183" y="63646"/>
                  </a:lnTo>
                  <a:lnTo>
                    <a:pt x="137818" y="40796"/>
                  </a:lnTo>
                  <a:lnTo>
                    <a:pt x="115927" y="0"/>
                  </a:lnTo>
                </a:path>
              </a:pathLst>
            </a:custGeom>
            <a:ln w="19050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07" name="SMARTInkShape-69">
            <a:extLst>
              <a:ext uri="{FF2B5EF4-FFF2-40B4-BE49-F238E27FC236}">
                <a16:creationId xmlns:a16="http://schemas.microsoft.com/office/drawing/2014/main" xmlns="" id="{F07D69B8-E3D7-434A-8710-8987395D7A52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6554788" y="3724275"/>
            <a:ext cx="96837" cy="61913"/>
          </a:xfrm>
          <a:custGeom>
            <a:avLst/>
            <a:gdLst/>
            <a:ahLst/>
            <a:cxnLst/>
            <a:rect l="0" t="0" r="0" b="0"/>
            <a:pathLst>
              <a:path w="97857" h="62509">
                <a:moveTo>
                  <a:pt x="0" y="0"/>
                </a:moveTo>
                <a:lnTo>
                  <a:pt x="43265" y="0"/>
                </a:lnTo>
                <a:lnTo>
                  <a:pt x="52216" y="0"/>
                </a:lnTo>
                <a:lnTo>
                  <a:pt x="61147" y="7689"/>
                </a:lnTo>
                <a:lnTo>
                  <a:pt x="70076" y="8821"/>
                </a:lnTo>
                <a:lnTo>
                  <a:pt x="75775" y="8898"/>
                </a:lnTo>
                <a:lnTo>
                  <a:pt x="77305" y="9900"/>
                </a:lnTo>
                <a:lnTo>
                  <a:pt x="78326" y="11561"/>
                </a:lnTo>
                <a:lnTo>
                  <a:pt x="79006" y="13661"/>
                </a:lnTo>
                <a:lnTo>
                  <a:pt x="80453" y="15061"/>
                </a:lnTo>
                <a:lnTo>
                  <a:pt x="84704" y="16615"/>
                </a:lnTo>
                <a:lnTo>
                  <a:pt x="86235" y="18022"/>
                </a:lnTo>
                <a:lnTo>
                  <a:pt x="87936" y="22231"/>
                </a:lnTo>
                <a:lnTo>
                  <a:pt x="89178" y="34078"/>
                </a:lnTo>
                <a:lnTo>
                  <a:pt x="96975" y="43263"/>
                </a:lnTo>
                <a:lnTo>
                  <a:pt x="97856" y="48979"/>
                </a:lnTo>
                <a:lnTo>
                  <a:pt x="96987" y="50512"/>
                </a:lnTo>
                <a:lnTo>
                  <a:pt x="95416" y="51534"/>
                </a:lnTo>
                <a:lnTo>
                  <a:pt x="90505" y="53174"/>
                </a:lnTo>
                <a:lnTo>
                  <a:pt x="89834" y="56045"/>
                </a:lnTo>
                <a:lnTo>
                  <a:pt x="89297" y="62508"/>
                </a:lnTo>
              </a:path>
            </a:pathLst>
          </a:custGeom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89F1FC-875D-476F-8E63-E36F76C4F5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083922">
            <a:off x="7613650" y="377825"/>
            <a:ext cx="1177925" cy="1222375"/>
          </a:xfrm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10</a:t>
            </a:r>
            <a: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/>
            </a:r>
            <a:b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6C09443-8A77-4257-8D08-2DFB837BD100}"/>
              </a:ext>
            </a:extLst>
          </p:cNvPr>
          <p:cNvSpPr/>
          <p:nvPr/>
        </p:nvSpPr>
        <p:spPr>
          <a:xfrm rot="1526633">
            <a:off x="777875" y="430213"/>
            <a:ext cx="833438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93956C6-1DFD-4A58-B030-034FDBC7A110}"/>
              </a:ext>
            </a:extLst>
          </p:cNvPr>
          <p:cNvSpPr/>
          <p:nvPr/>
        </p:nvSpPr>
        <p:spPr>
          <a:xfrm rot="1999378">
            <a:off x="8332788" y="5584825"/>
            <a:ext cx="608012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C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2024B2C-A496-414B-B0A6-7440EA629ED3}"/>
              </a:ext>
            </a:extLst>
          </p:cNvPr>
          <p:cNvSpPr/>
          <p:nvPr/>
        </p:nvSpPr>
        <p:spPr>
          <a:xfrm rot="618919">
            <a:off x="303213" y="5643563"/>
            <a:ext cx="1274762" cy="922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14</a:t>
            </a:r>
          </a:p>
        </p:txBody>
      </p:sp>
      <p:sp>
        <p:nvSpPr>
          <p:cNvPr id="6150" name="TextBox 4">
            <a:extLst>
              <a:ext uri="{FF2B5EF4-FFF2-40B4-BE49-F238E27FC236}">
                <a16:creationId xmlns:a16="http://schemas.microsoft.com/office/drawing/2014/main" xmlns="" id="{5F9FE1AD-245A-4C6A-AA2B-51DC54563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2888" y="781050"/>
            <a:ext cx="673735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Imagine that you are sharing a pizza between 2 people.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You would need to cut the pizza in half.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Each person would then have exactly the same amount of pizza.</a:t>
            </a:r>
          </a:p>
        </p:txBody>
      </p:sp>
      <p:sp>
        <p:nvSpPr>
          <p:cNvPr id="6151" name="Picture 2">
            <a:extLst>
              <a:ext uri="{FF2B5EF4-FFF2-40B4-BE49-F238E27FC236}">
                <a16:creationId xmlns:a16="http://schemas.microsoft.com/office/drawing/2014/main" xmlns="" id="{A8FA9EF3-8060-4B6B-9803-EA56FF021FA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90825" y="2382838"/>
            <a:ext cx="1536700" cy="296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6152" name="Picture 2">
            <a:extLst>
              <a:ext uri="{FF2B5EF4-FFF2-40B4-BE49-F238E27FC236}">
                <a16:creationId xmlns:a16="http://schemas.microsoft.com/office/drawing/2014/main" xmlns="" id="{ECC1F6FF-F108-459F-B4F8-39123E009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238" y="2382838"/>
            <a:ext cx="1517650" cy="293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3">
            <a:extLst>
              <a:ext uri="{FF2B5EF4-FFF2-40B4-BE49-F238E27FC236}">
                <a16:creationId xmlns:a16="http://schemas.microsoft.com/office/drawing/2014/main" xmlns="" id="{C8C14313-FA63-46AD-BB41-182E627DB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2005013"/>
            <a:ext cx="13779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4">
            <a:extLst>
              <a:ext uri="{FF2B5EF4-FFF2-40B4-BE49-F238E27FC236}">
                <a16:creationId xmlns:a16="http://schemas.microsoft.com/office/drawing/2014/main" xmlns="" id="{5FC3B47F-216D-4690-81CA-1C05EEF3B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2005013"/>
            <a:ext cx="144462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3AFD4E-BC6B-498C-B8ED-5335ED9BA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083922">
            <a:off x="3368675" y="77788"/>
            <a:ext cx="1176338" cy="1944687"/>
          </a:xfrm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10</a:t>
            </a:r>
            <a: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/>
            </a:r>
            <a:b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8995DF6-7C57-4BE8-B78E-57D29463A66D}"/>
              </a:ext>
            </a:extLst>
          </p:cNvPr>
          <p:cNvSpPr/>
          <p:nvPr/>
        </p:nvSpPr>
        <p:spPr>
          <a:xfrm rot="1526633">
            <a:off x="-779463" y="-165100"/>
            <a:ext cx="27987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07068C1-B3AD-4F2F-83E1-3AA864813461}"/>
              </a:ext>
            </a:extLst>
          </p:cNvPr>
          <p:cNvSpPr/>
          <p:nvPr/>
        </p:nvSpPr>
        <p:spPr>
          <a:xfrm rot="727370">
            <a:off x="8405813" y="338138"/>
            <a:ext cx="608012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8</a:t>
            </a:r>
          </a:p>
        </p:txBody>
      </p:sp>
      <p:sp>
        <p:nvSpPr>
          <p:cNvPr id="7173" name="TextBox 4">
            <a:extLst>
              <a:ext uri="{FF2B5EF4-FFF2-40B4-BE49-F238E27FC236}">
                <a16:creationId xmlns:a16="http://schemas.microsoft.com/office/drawing/2014/main" xmlns="" id="{C65132F3-009C-4DED-A2AF-77A5A33C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2333625"/>
            <a:ext cx="73469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7174" name="TextBox 10">
            <a:extLst>
              <a:ext uri="{FF2B5EF4-FFF2-40B4-BE49-F238E27FC236}">
                <a16:creationId xmlns:a16="http://schemas.microsoft.com/office/drawing/2014/main" xmlns="" id="{14F20E32-01C3-4E93-8DD9-4A3EA3E107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1011238"/>
            <a:ext cx="748982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Let’s try and find half of the number 6 . We can use objects to help us.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We  need to share the  6 circles into 2 equal piles and count how many is in each half.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307B0C5F-6700-462D-BFB6-2449AE98DB1F}"/>
              </a:ext>
            </a:extLst>
          </p:cNvPr>
          <p:cNvSpPr/>
          <p:nvPr/>
        </p:nvSpPr>
        <p:spPr>
          <a:xfrm>
            <a:off x="2873375" y="2333625"/>
            <a:ext cx="3859213" cy="34782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B28C03A7-7AAD-45E1-8FC8-6328395F77F7}"/>
              </a:ext>
            </a:extLst>
          </p:cNvPr>
          <p:cNvSpPr/>
          <p:nvPr/>
        </p:nvSpPr>
        <p:spPr>
          <a:xfrm>
            <a:off x="1228725" y="5992813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D9F23739-9553-46C3-BDFB-F91363FDB212}"/>
              </a:ext>
            </a:extLst>
          </p:cNvPr>
          <p:cNvSpPr/>
          <p:nvPr/>
        </p:nvSpPr>
        <p:spPr>
          <a:xfrm>
            <a:off x="474663" y="5949950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ACF04595-18BA-4613-A96B-0C28EBD5A797}"/>
              </a:ext>
            </a:extLst>
          </p:cNvPr>
          <p:cNvSpPr/>
          <p:nvPr/>
        </p:nvSpPr>
        <p:spPr>
          <a:xfrm>
            <a:off x="2082800" y="5994400"/>
            <a:ext cx="495300" cy="5032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5D7C6DCB-BF94-43F8-8FCF-5CBC6E319741}"/>
              </a:ext>
            </a:extLst>
          </p:cNvPr>
          <p:cNvSpPr/>
          <p:nvPr/>
        </p:nvSpPr>
        <p:spPr>
          <a:xfrm>
            <a:off x="2871788" y="5994400"/>
            <a:ext cx="495300" cy="5032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314355A7-20C6-4568-83DA-6F18D869C46E}"/>
              </a:ext>
            </a:extLst>
          </p:cNvPr>
          <p:cNvSpPr/>
          <p:nvPr/>
        </p:nvSpPr>
        <p:spPr>
          <a:xfrm>
            <a:off x="3716338" y="6000750"/>
            <a:ext cx="495300" cy="5032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5CEF6C10-7705-49DB-B93A-77E9DE89039B}"/>
              </a:ext>
            </a:extLst>
          </p:cNvPr>
          <p:cNvSpPr/>
          <p:nvPr/>
        </p:nvSpPr>
        <p:spPr>
          <a:xfrm>
            <a:off x="4467225" y="5994400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82" name="TextBox 14">
            <a:extLst>
              <a:ext uri="{FF2B5EF4-FFF2-40B4-BE49-F238E27FC236}">
                <a16:creationId xmlns:a16="http://schemas.microsoft.com/office/drawing/2014/main" xmlns="" id="{A826C324-4494-4DA2-8E34-87F9B440E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4850" y="5846763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So half of 6 is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E6405AB5-C130-4A5F-90D8-30961D5FBCA4}"/>
              </a:ext>
            </a:extLst>
          </p:cNvPr>
          <p:cNvCxnSpPr>
            <a:stCxn id="12" idx="0"/>
            <a:endCxn id="12" idx="4"/>
          </p:cNvCxnSpPr>
          <p:nvPr/>
        </p:nvCxnSpPr>
        <p:spPr>
          <a:xfrm>
            <a:off x="4803775" y="2333625"/>
            <a:ext cx="0" cy="34782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DAA51F-10B9-4BCB-89A1-034C7AA3CA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083922">
            <a:off x="3368675" y="77788"/>
            <a:ext cx="1176338" cy="1944687"/>
          </a:xfrm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10</a:t>
            </a:r>
            <a: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/>
            </a:r>
            <a:b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1AA6357-8387-4527-B189-531C4AEDD768}"/>
              </a:ext>
            </a:extLst>
          </p:cNvPr>
          <p:cNvSpPr/>
          <p:nvPr/>
        </p:nvSpPr>
        <p:spPr>
          <a:xfrm rot="1526633">
            <a:off x="-779463" y="-165100"/>
            <a:ext cx="27987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447AEB0-5CBD-40C3-8F28-20B6509AF3A4}"/>
              </a:ext>
            </a:extLst>
          </p:cNvPr>
          <p:cNvSpPr/>
          <p:nvPr/>
        </p:nvSpPr>
        <p:spPr>
          <a:xfrm rot="727370">
            <a:off x="8405813" y="338138"/>
            <a:ext cx="608012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8</a:t>
            </a:r>
          </a:p>
        </p:txBody>
      </p:sp>
      <p:sp>
        <p:nvSpPr>
          <p:cNvPr id="8197" name="TextBox 4">
            <a:extLst>
              <a:ext uri="{FF2B5EF4-FFF2-40B4-BE49-F238E27FC236}">
                <a16:creationId xmlns:a16="http://schemas.microsoft.com/office/drawing/2014/main" xmlns="" id="{5D1E4745-F19F-4E2E-A2A7-E2FE127E1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2333625"/>
            <a:ext cx="73469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8198" name="TextBox 10">
            <a:extLst>
              <a:ext uri="{FF2B5EF4-FFF2-40B4-BE49-F238E27FC236}">
                <a16:creationId xmlns:a16="http://schemas.microsoft.com/office/drawing/2014/main" xmlns="" id="{7E7BE94C-8524-4C6F-9581-CA5A5C2D7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1557338"/>
            <a:ext cx="748982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Now let’s try and find half of the number 8 . We  need to share the  8 circles into 2 equal piles and count how many is in each half.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CA20C997-D80F-435D-B69D-49E401F6F673}"/>
              </a:ext>
            </a:extLst>
          </p:cNvPr>
          <p:cNvSpPr/>
          <p:nvPr/>
        </p:nvSpPr>
        <p:spPr>
          <a:xfrm>
            <a:off x="1228725" y="5854700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6CB5669E-4089-4ABA-9A0F-664CFA5A6A14}"/>
              </a:ext>
            </a:extLst>
          </p:cNvPr>
          <p:cNvSpPr/>
          <p:nvPr/>
        </p:nvSpPr>
        <p:spPr>
          <a:xfrm>
            <a:off x="373063" y="5845175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0A788697-EA78-408E-9EF4-7EA552FE093C}"/>
              </a:ext>
            </a:extLst>
          </p:cNvPr>
          <p:cNvSpPr/>
          <p:nvPr/>
        </p:nvSpPr>
        <p:spPr>
          <a:xfrm>
            <a:off x="2082800" y="5865813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2BCB4BA5-A4EE-44C6-B020-05E9A3D4E024}"/>
              </a:ext>
            </a:extLst>
          </p:cNvPr>
          <p:cNvSpPr/>
          <p:nvPr/>
        </p:nvSpPr>
        <p:spPr>
          <a:xfrm>
            <a:off x="2871788" y="5865813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EB007772-0397-4942-86E2-064DA0CF2785}"/>
              </a:ext>
            </a:extLst>
          </p:cNvPr>
          <p:cNvSpPr/>
          <p:nvPr/>
        </p:nvSpPr>
        <p:spPr>
          <a:xfrm>
            <a:off x="3716338" y="5865813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282E8005-4DB7-4E12-9B66-3FF307FF3C16}"/>
              </a:ext>
            </a:extLst>
          </p:cNvPr>
          <p:cNvSpPr/>
          <p:nvPr/>
        </p:nvSpPr>
        <p:spPr>
          <a:xfrm>
            <a:off x="4395788" y="5832475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205" name="TextBox 14">
            <a:extLst>
              <a:ext uri="{FF2B5EF4-FFF2-40B4-BE49-F238E27FC236}">
                <a16:creationId xmlns:a16="http://schemas.microsoft.com/office/drawing/2014/main" xmlns="" id="{6AF79D87-A872-4E04-941B-570C1C965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1150" y="5684838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So half of 8 is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2AB76BE2-2A7E-4365-A4B0-A839AA5751E8}"/>
              </a:ext>
            </a:extLst>
          </p:cNvPr>
          <p:cNvSpPr/>
          <p:nvPr/>
        </p:nvSpPr>
        <p:spPr>
          <a:xfrm>
            <a:off x="5092700" y="5849938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07E44002-BE8E-42AA-92A8-932B94E542AF}"/>
              </a:ext>
            </a:extLst>
          </p:cNvPr>
          <p:cNvSpPr/>
          <p:nvPr/>
        </p:nvSpPr>
        <p:spPr>
          <a:xfrm>
            <a:off x="5888038" y="5821363"/>
            <a:ext cx="496887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0790CFBD-4575-42B7-A2CC-D0437390BC7C}"/>
              </a:ext>
            </a:extLst>
          </p:cNvPr>
          <p:cNvSpPr/>
          <p:nvPr/>
        </p:nvSpPr>
        <p:spPr>
          <a:xfrm>
            <a:off x="2873375" y="2333625"/>
            <a:ext cx="3859213" cy="34782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BAE687F8-F48C-4BF8-B06E-C27B7B3221D1}"/>
              </a:ext>
            </a:extLst>
          </p:cNvPr>
          <p:cNvCxnSpPr>
            <a:stCxn id="23" idx="0"/>
            <a:endCxn id="23" idx="4"/>
          </p:cNvCxnSpPr>
          <p:nvPr/>
        </p:nvCxnSpPr>
        <p:spPr>
          <a:xfrm>
            <a:off x="4803775" y="2333625"/>
            <a:ext cx="0" cy="34782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598BDDB-F7AE-4568-A967-AF02399C7F90}"/>
              </a:ext>
            </a:extLst>
          </p:cNvPr>
          <p:cNvSpPr/>
          <p:nvPr/>
        </p:nvSpPr>
        <p:spPr>
          <a:xfrm rot="1526633">
            <a:off x="-779463" y="-165100"/>
            <a:ext cx="27987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DE89567-F778-4EEC-80A4-74182DC5E1D5}"/>
              </a:ext>
            </a:extLst>
          </p:cNvPr>
          <p:cNvSpPr/>
          <p:nvPr/>
        </p:nvSpPr>
        <p:spPr>
          <a:xfrm rot="727370">
            <a:off x="8405813" y="338138"/>
            <a:ext cx="608012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8</a:t>
            </a:r>
          </a:p>
        </p:txBody>
      </p:sp>
      <p:sp>
        <p:nvSpPr>
          <p:cNvPr id="9220" name="TextBox 4">
            <a:extLst>
              <a:ext uri="{FF2B5EF4-FFF2-40B4-BE49-F238E27FC236}">
                <a16:creationId xmlns:a16="http://schemas.microsoft.com/office/drawing/2014/main" xmlns="" id="{EF59505E-66A9-4AB5-8A6B-B39B1EF16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2333625"/>
            <a:ext cx="73469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9221" name="TextBox 10">
            <a:extLst>
              <a:ext uri="{FF2B5EF4-FFF2-40B4-BE49-F238E27FC236}">
                <a16:creationId xmlns:a16="http://schemas.microsoft.com/office/drawing/2014/main" xmlns="" id="{5DAE8A25-5BE1-4285-A369-53651D674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935038"/>
            <a:ext cx="7489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Can you  find half of the number 10?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9C7E8E51-59A8-4985-B2D8-0540186FB561}"/>
              </a:ext>
            </a:extLst>
          </p:cNvPr>
          <p:cNvSpPr/>
          <p:nvPr/>
        </p:nvSpPr>
        <p:spPr>
          <a:xfrm>
            <a:off x="1228725" y="6184900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39BBE196-455A-45B7-A603-BE7DDDAC78D9}"/>
              </a:ext>
            </a:extLst>
          </p:cNvPr>
          <p:cNvSpPr/>
          <p:nvPr/>
        </p:nvSpPr>
        <p:spPr>
          <a:xfrm>
            <a:off x="373063" y="6167438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857B495E-24E1-4E50-9E1B-500E55F78389}"/>
              </a:ext>
            </a:extLst>
          </p:cNvPr>
          <p:cNvSpPr/>
          <p:nvPr/>
        </p:nvSpPr>
        <p:spPr>
          <a:xfrm>
            <a:off x="1228725" y="5535613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9973EF51-E81F-4C99-A20A-E53B84858A19}"/>
              </a:ext>
            </a:extLst>
          </p:cNvPr>
          <p:cNvSpPr/>
          <p:nvPr/>
        </p:nvSpPr>
        <p:spPr>
          <a:xfrm>
            <a:off x="1835150" y="6167438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D952753F-1D9F-4E6F-9CEF-39C15226F71C}"/>
              </a:ext>
            </a:extLst>
          </p:cNvPr>
          <p:cNvSpPr/>
          <p:nvPr/>
        </p:nvSpPr>
        <p:spPr>
          <a:xfrm>
            <a:off x="1892300" y="5535613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C2CB03B0-88B7-46AD-8CDB-AF0E40F1F10F}"/>
              </a:ext>
            </a:extLst>
          </p:cNvPr>
          <p:cNvSpPr/>
          <p:nvPr/>
        </p:nvSpPr>
        <p:spPr>
          <a:xfrm>
            <a:off x="3492500" y="5557838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8" name="TextBox 14">
            <a:extLst>
              <a:ext uri="{FF2B5EF4-FFF2-40B4-BE49-F238E27FC236}">
                <a16:creationId xmlns:a16="http://schemas.microsoft.com/office/drawing/2014/main" xmlns="" id="{07B1A141-C4AC-42CA-98CE-FD3D019B4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5661025"/>
            <a:ext cx="3313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So half of 10 is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7D3110FC-B42A-47E8-9B5A-99E8BAD0405B}"/>
              </a:ext>
            </a:extLst>
          </p:cNvPr>
          <p:cNvSpPr/>
          <p:nvPr/>
        </p:nvSpPr>
        <p:spPr>
          <a:xfrm>
            <a:off x="3498850" y="6169025"/>
            <a:ext cx="495300" cy="5032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B07D2932-8335-4FF0-9D6B-F3EDFFD1A50C}"/>
              </a:ext>
            </a:extLst>
          </p:cNvPr>
          <p:cNvSpPr/>
          <p:nvPr/>
        </p:nvSpPr>
        <p:spPr>
          <a:xfrm>
            <a:off x="2555875" y="5557838"/>
            <a:ext cx="496888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6EDAB38D-B8F8-475E-B818-1CB1DAEF3C0F}"/>
              </a:ext>
            </a:extLst>
          </p:cNvPr>
          <p:cNvSpPr/>
          <p:nvPr/>
        </p:nvSpPr>
        <p:spPr>
          <a:xfrm>
            <a:off x="2601913" y="6107113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F43B3855-15E0-48CB-88CB-56C9C4A5D4ED}"/>
              </a:ext>
            </a:extLst>
          </p:cNvPr>
          <p:cNvSpPr/>
          <p:nvPr/>
        </p:nvSpPr>
        <p:spPr>
          <a:xfrm>
            <a:off x="373063" y="5411788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C89FC8B7-B819-4F4C-96A8-7E75278D6216}"/>
              </a:ext>
            </a:extLst>
          </p:cNvPr>
          <p:cNvSpPr/>
          <p:nvPr/>
        </p:nvSpPr>
        <p:spPr>
          <a:xfrm>
            <a:off x="2865438" y="1773238"/>
            <a:ext cx="3857625" cy="3476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89B65642-8EB8-40B6-9CAB-28DBBBFDA8A8}"/>
              </a:ext>
            </a:extLst>
          </p:cNvPr>
          <p:cNvCxnSpPr>
            <a:stCxn id="25" idx="0"/>
            <a:endCxn id="25" idx="4"/>
          </p:cNvCxnSpPr>
          <p:nvPr/>
        </p:nvCxnSpPr>
        <p:spPr>
          <a:xfrm>
            <a:off x="4794250" y="1773238"/>
            <a:ext cx="0" cy="347662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0F1989-D64E-4BA7-AD09-7AD8FD292B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083922">
            <a:off x="3368675" y="77788"/>
            <a:ext cx="1176338" cy="1944687"/>
          </a:xfrm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10</a:t>
            </a:r>
            <a: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/>
            </a:r>
            <a:b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1CED2D2-3AEE-4CF6-85FB-5FF60D6A05F0}"/>
              </a:ext>
            </a:extLst>
          </p:cNvPr>
          <p:cNvSpPr/>
          <p:nvPr/>
        </p:nvSpPr>
        <p:spPr>
          <a:xfrm rot="1526633">
            <a:off x="-779463" y="-165100"/>
            <a:ext cx="27987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00A9CFA-80D7-4133-9A33-716F48AB543E}"/>
              </a:ext>
            </a:extLst>
          </p:cNvPr>
          <p:cNvSpPr/>
          <p:nvPr/>
        </p:nvSpPr>
        <p:spPr>
          <a:xfrm rot="727370">
            <a:off x="8405813" y="338138"/>
            <a:ext cx="608012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8</a:t>
            </a:r>
          </a:p>
        </p:txBody>
      </p:sp>
      <p:sp>
        <p:nvSpPr>
          <p:cNvPr id="10245" name="TextBox 4">
            <a:extLst>
              <a:ext uri="{FF2B5EF4-FFF2-40B4-BE49-F238E27FC236}">
                <a16:creationId xmlns:a16="http://schemas.microsoft.com/office/drawing/2014/main" xmlns="" id="{F6AB6FE0-602B-4FD6-91FE-76932BB946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2333625"/>
            <a:ext cx="73469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10246" name="TextBox 10">
            <a:extLst>
              <a:ext uri="{FF2B5EF4-FFF2-40B4-BE49-F238E27FC236}">
                <a16:creationId xmlns:a16="http://schemas.microsoft.com/office/drawing/2014/main" xmlns="" id="{03D260DF-E940-4F4C-A037-1FAA69EC5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1204913"/>
            <a:ext cx="7489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Can you  find half of the number 14 ?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9F5BCDD4-5136-4674-946C-11AAEBF92B9F}"/>
              </a:ext>
            </a:extLst>
          </p:cNvPr>
          <p:cNvSpPr/>
          <p:nvPr/>
        </p:nvSpPr>
        <p:spPr>
          <a:xfrm>
            <a:off x="1228725" y="6184900"/>
            <a:ext cx="49530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FA49CF1A-684D-4FB6-B0F9-0CC919255E69}"/>
              </a:ext>
            </a:extLst>
          </p:cNvPr>
          <p:cNvSpPr/>
          <p:nvPr/>
        </p:nvSpPr>
        <p:spPr>
          <a:xfrm>
            <a:off x="373063" y="6167438"/>
            <a:ext cx="495300" cy="50323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9" name="Oval 17">
            <a:extLst>
              <a:ext uri="{FF2B5EF4-FFF2-40B4-BE49-F238E27FC236}">
                <a16:creationId xmlns:a16="http://schemas.microsoft.com/office/drawing/2014/main" xmlns="" id="{3E69E26F-330A-46D0-ABF0-007E00999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8725" y="5535613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0" name="Oval 18">
            <a:extLst>
              <a:ext uri="{FF2B5EF4-FFF2-40B4-BE49-F238E27FC236}">
                <a16:creationId xmlns:a16="http://schemas.microsoft.com/office/drawing/2014/main" xmlns="" id="{70F24E8B-14EA-4176-9BAC-7AB209E14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616743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1" name="Oval 19">
            <a:extLst>
              <a:ext uri="{FF2B5EF4-FFF2-40B4-BE49-F238E27FC236}">
                <a16:creationId xmlns:a16="http://schemas.microsoft.com/office/drawing/2014/main" xmlns="" id="{D46D4F25-5EA5-4DC1-AF36-2A7F9C74E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2300" y="5535613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2" name="Oval 20">
            <a:extLst>
              <a:ext uri="{FF2B5EF4-FFF2-40B4-BE49-F238E27FC236}">
                <a16:creationId xmlns:a16="http://schemas.microsoft.com/office/drawing/2014/main" xmlns="" id="{6637E09B-32FD-49F7-8153-0EE74FD5E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555783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3" name="TextBox 14">
            <a:extLst>
              <a:ext uri="{FF2B5EF4-FFF2-40B4-BE49-F238E27FC236}">
                <a16:creationId xmlns:a16="http://schemas.microsoft.com/office/drawing/2014/main" xmlns="" id="{5CAC9159-C8C0-4F01-9AE1-8DECC8F073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5661025"/>
            <a:ext cx="3313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So half of 14 is</a:t>
            </a:r>
          </a:p>
        </p:txBody>
      </p:sp>
      <p:sp>
        <p:nvSpPr>
          <p:cNvPr id="10254" name="Oval 15">
            <a:extLst>
              <a:ext uri="{FF2B5EF4-FFF2-40B4-BE49-F238E27FC236}">
                <a16:creationId xmlns:a16="http://schemas.microsoft.com/office/drawing/2014/main" xmlns="" id="{B242D7CB-33BF-4D7C-9B72-FCF655A5AA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6242050"/>
            <a:ext cx="495300" cy="503238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5" name="Oval 21">
            <a:extLst>
              <a:ext uri="{FF2B5EF4-FFF2-40B4-BE49-F238E27FC236}">
                <a16:creationId xmlns:a16="http://schemas.microsoft.com/office/drawing/2014/main" xmlns="" id="{70522E26-EF5E-40A8-81FB-16AEDBB89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5557838"/>
            <a:ext cx="496888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6" name="Oval 22">
            <a:extLst>
              <a:ext uri="{FF2B5EF4-FFF2-40B4-BE49-F238E27FC236}">
                <a16:creationId xmlns:a16="http://schemas.microsoft.com/office/drawing/2014/main" xmlns="" id="{59E8E0EA-5084-4B57-9464-F04194E7E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5563" y="6242050"/>
            <a:ext cx="495300" cy="503238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7" name="Oval 23">
            <a:extLst>
              <a:ext uri="{FF2B5EF4-FFF2-40B4-BE49-F238E27FC236}">
                <a16:creationId xmlns:a16="http://schemas.microsoft.com/office/drawing/2014/main" xmlns="" id="{5DF77E15-9FDD-47AC-9AA1-54801C400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063" y="541178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8" name="Oval 24">
            <a:extLst>
              <a:ext uri="{FF2B5EF4-FFF2-40B4-BE49-F238E27FC236}">
                <a16:creationId xmlns:a16="http://schemas.microsoft.com/office/drawing/2014/main" xmlns="" id="{487381E5-C02F-4790-AFBB-FA70E54C0E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4963" y="5562600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59" name="Oval 25">
            <a:extLst>
              <a:ext uri="{FF2B5EF4-FFF2-40B4-BE49-F238E27FC236}">
                <a16:creationId xmlns:a16="http://schemas.microsoft.com/office/drawing/2014/main" xmlns="" id="{134C85CA-D13D-497B-B9EC-623917CC8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400" y="6248400"/>
            <a:ext cx="495300" cy="503238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60" name="Oval 26">
            <a:extLst>
              <a:ext uri="{FF2B5EF4-FFF2-40B4-BE49-F238E27FC236}">
                <a16:creationId xmlns:a16="http://schemas.microsoft.com/office/drawing/2014/main" xmlns="" id="{CBEAF20D-3FF8-4237-BD55-80C9130C2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0588" y="557688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0261" name="Oval 27">
            <a:extLst>
              <a:ext uri="{FF2B5EF4-FFF2-40B4-BE49-F238E27FC236}">
                <a16:creationId xmlns:a16="http://schemas.microsoft.com/office/drawing/2014/main" xmlns="" id="{BA0C3B33-E819-4CD0-A31E-10F31FD5F2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4725" y="6224588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A5B2D042-D49F-4E9B-916C-8C291BFA986D}"/>
              </a:ext>
            </a:extLst>
          </p:cNvPr>
          <p:cNvSpPr/>
          <p:nvPr/>
        </p:nvSpPr>
        <p:spPr>
          <a:xfrm>
            <a:off x="2919413" y="1773238"/>
            <a:ext cx="3859212" cy="3476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7576807F-75EA-43AB-9B6E-C4D8DBE673C4}"/>
              </a:ext>
            </a:extLst>
          </p:cNvPr>
          <p:cNvCxnSpPr>
            <a:stCxn id="24" idx="0"/>
            <a:endCxn id="24" idx="4"/>
          </p:cNvCxnSpPr>
          <p:nvPr/>
        </p:nvCxnSpPr>
        <p:spPr>
          <a:xfrm>
            <a:off x="4848225" y="1773238"/>
            <a:ext cx="0" cy="347662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0FD9AF-3EE9-48BD-B0AE-1F0D8C0205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083922">
            <a:off x="3368675" y="77788"/>
            <a:ext cx="1176338" cy="1944687"/>
          </a:xfrm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>10</a:t>
            </a:r>
            <a: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  <a:t/>
            </a:r>
            <a:br>
              <a:rPr lang="en-US" sz="5400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89104EB-0808-4236-BB78-3BE5972B2406}"/>
              </a:ext>
            </a:extLst>
          </p:cNvPr>
          <p:cNvSpPr/>
          <p:nvPr/>
        </p:nvSpPr>
        <p:spPr>
          <a:xfrm rot="1526633">
            <a:off x="-779463" y="-165100"/>
            <a:ext cx="27987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6ABC9AC1-2C98-4DC2-B50B-A90DC53E508E}"/>
              </a:ext>
            </a:extLst>
          </p:cNvPr>
          <p:cNvSpPr/>
          <p:nvPr/>
        </p:nvSpPr>
        <p:spPr>
          <a:xfrm rot="727370">
            <a:off x="8405813" y="338138"/>
            <a:ext cx="608012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rgbClr val="A5D028">
                      <a:tint val="80000"/>
                      <a:satMod val="250000"/>
                      <a:alpha val="45000"/>
                    </a:srgbClr>
                  </a:outerShdw>
                </a:effectLst>
                <a:latin typeface="Comic Sans MS" pitchFamily="66" charset="0"/>
              </a:rPr>
              <a:t>8</a:t>
            </a:r>
          </a:p>
        </p:txBody>
      </p:sp>
      <p:sp>
        <p:nvSpPr>
          <p:cNvPr id="11269" name="TextBox 4">
            <a:extLst>
              <a:ext uri="{FF2B5EF4-FFF2-40B4-BE49-F238E27FC236}">
                <a16:creationId xmlns:a16="http://schemas.microsoft.com/office/drawing/2014/main" xmlns="" id="{D1CA31F9-6C64-466B-AEAD-1A1B06CAF4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2333625"/>
            <a:ext cx="73469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11270" name="TextBox 10">
            <a:extLst>
              <a:ext uri="{FF2B5EF4-FFF2-40B4-BE49-F238E27FC236}">
                <a16:creationId xmlns:a16="http://schemas.microsoft.com/office/drawing/2014/main" xmlns="" id="{51ADD5B6-4169-4CBA-AFA0-8A8F57F06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4575" y="1316038"/>
            <a:ext cx="7489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Comic Sans MS" panose="030F0702030302020204" pitchFamily="66" charset="0"/>
              </a:rPr>
              <a:t>What is half of the number 11 ? </a:t>
            </a:r>
          </a:p>
        </p:txBody>
      </p:sp>
      <p:sp>
        <p:nvSpPr>
          <p:cNvPr id="11271" name="Oval 13">
            <a:extLst>
              <a:ext uri="{FF2B5EF4-FFF2-40B4-BE49-F238E27FC236}">
                <a16:creationId xmlns:a16="http://schemas.microsoft.com/office/drawing/2014/main" xmlns="" id="{0A6E982B-18DA-4902-AAD9-BB25516BF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8725" y="6184900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2" name="Oval 16">
            <a:extLst>
              <a:ext uri="{FF2B5EF4-FFF2-40B4-BE49-F238E27FC236}">
                <a16:creationId xmlns:a16="http://schemas.microsoft.com/office/drawing/2014/main" xmlns="" id="{5E71EA75-A9F0-4AAE-87C1-1F4C90181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063" y="616743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3" name="Oval 17">
            <a:extLst>
              <a:ext uri="{FF2B5EF4-FFF2-40B4-BE49-F238E27FC236}">
                <a16:creationId xmlns:a16="http://schemas.microsoft.com/office/drawing/2014/main" xmlns="" id="{BA9CCEA0-1992-4816-9167-71EDE43AB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8725" y="5535613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4" name="Oval 18">
            <a:extLst>
              <a:ext uri="{FF2B5EF4-FFF2-40B4-BE49-F238E27FC236}">
                <a16:creationId xmlns:a16="http://schemas.microsoft.com/office/drawing/2014/main" xmlns="" id="{CFD04516-E548-4378-9189-6B8414D25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616743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5" name="Oval 19">
            <a:extLst>
              <a:ext uri="{FF2B5EF4-FFF2-40B4-BE49-F238E27FC236}">
                <a16:creationId xmlns:a16="http://schemas.microsoft.com/office/drawing/2014/main" xmlns="" id="{304AECBF-9DE1-44A5-9A6F-529EC37A5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2300" y="5535613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6" name="Oval 20">
            <a:extLst>
              <a:ext uri="{FF2B5EF4-FFF2-40B4-BE49-F238E27FC236}">
                <a16:creationId xmlns:a16="http://schemas.microsoft.com/office/drawing/2014/main" xmlns="" id="{6A72DC02-455D-4370-ADF4-B7214B0A2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555783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7" name="Oval 15">
            <a:extLst>
              <a:ext uri="{FF2B5EF4-FFF2-40B4-BE49-F238E27FC236}">
                <a16:creationId xmlns:a16="http://schemas.microsoft.com/office/drawing/2014/main" xmlns="" id="{F526366D-A399-423D-A15B-6D4DA596F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6242050"/>
            <a:ext cx="495300" cy="503238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8" name="Oval 21">
            <a:extLst>
              <a:ext uri="{FF2B5EF4-FFF2-40B4-BE49-F238E27FC236}">
                <a16:creationId xmlns:a16="http://schemas.microsoft.com/office/drawing/2014/main" xmlns="" id="{FD3234AA-AE81-43BD-9F40-00AC602A25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5557838"/>
            <a:ext cx="496888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79" name="Oval 22">
            <a:extLst>
              <a:ext uri="{FF2B5EF4-FFF2-40B4-BE49-F238E27FC236}">
                <a16:creationId xmlns:a16="http://schemas.microsoft.com/office/drawing/2014/main" xmlns="" id="{A01CC46E-3FB8-48DD-A7CD-D64D1AFC5C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5563" y="6242050"/>
            <a:ext cx="495300" cy="503238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80" name="Oval 23">
            <a:extLst>
              <a:ext uri="{FF2B5EF4-FFF2-40B4-BE49-F238E27FC236}">
                <a16:creationId xmlns:a16="http://schemas.microsoft.com/office/drawing/2014/main" xmlns="" id="{9F1AE4A6-B7B8-46AF-9061-924DAED6F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063" y="5411788"/>
            <a:ext cx="495300" cy="503237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11281" name="Oval 24">
            <a:extLst>
              <a:ext uri="{FF2B5EF4-FFF2-40B4-BE49-F238E27FC236}">
                <a16:creationId xmlns:a16="http://schemas.microsoft.com/office/drawing/2014/main" xmlns="" id="{02AC5C8A-B287-40CF-B22D-9E65E9824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4963" y="5562600"/>
            <a:ext cx="495300" cy="50482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2185BA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rgbClr val="FFFFFF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65C942D1-9A66-40CF-9389-AECE1C187C53}"/>
              </a:ext>
            </a:extLst>
          </p:cNvPr>
          <p:cNvSpPr/>
          <p:nvPr/>
        </p:nvSpPr>
        <p:spPr>
          <a:xfrm>
            <a:off x="2873375" y="1933575"/>
            <a:ext cx="3859213" cy="34782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C174BF86-4076-4FAA-8493-AB3E5CD33571}"/>
              </a:ext>
            </a:extLst>
          </p:cNvPr>
          <p:cNvCxnSpPr>
            <a:stCxn id="20" idx="0"/>
            <a:endCxn id="20" idx="4"/>
          </p:cNvCxnSpPr>
          <p:nvPr/>
        </p:nvCxnSpPr>
        <p:spPr>
          <a:xfrm>
            <a:off x="4803775" y="1933575"/>
            <a:ext cx="0" cy="34782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5">
            <a:extLst>
              <a:ext uri="{FF2B5EF4-FFF2-40B4-BE49-F238E27FC236}">
                <a16:creationId xmlns:a16="http://schemas.microsoft.com/office/drawing/2014/main" xmlns="" id="{4F3FA3F5-CE43-4D79-9835-49CCC581D465}"/>
              </a:ext>
            </a:extLst>
          </p:cNvPr>
          <p:cNvSpPr>
            <a:spLocks noChangeArrowheads="1"/>
          </p:cNvSpPr>
          <p:nvPr/>
        </p:nvSpPr>
        <p:spPr bwMode="auto">
          <a:xfrm rot="1526633">
            <a:off x="-779463" y="-165100"/>
            <a:ext cx="27987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4</a:t>
            </a:r>
          </a:p>
        </p:txBody>
      </p:sp>
      <p:sp>
        <p:nvSpPr>
          <p:cNvPr id="12292" name="Rectangle 8">
            <a:extLst>
              <a:ext uri="{FF2B5EF4-FFF2-40B4-BE49-F238E27FC236}">
                <a16:creationId xmlns:a16="http://schemas.microsoft.com/office/drawing/2014/main" xmlns="" id="{E4F873E8-835D-46A5-BFE2-5F0DDE5C2D4C}"/>
              </a:ext>
            </a:extLst>
          </p:cNvPr>
          <p:cNvSpPr>
            <a:spLocks noChangeArrowheads="1"/>
          </p:cNvSpPr>
          <p:nvPr/>
        </p:nvSpPr>
        <p:spPr bwMode="auto">
          <a:xfrm rot="727370">
            <a:off x="8405813" y="338138"/>
            <a:ext cx="6080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>
                <a:solidFill>
                  <a:srgbClr val="00B05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8</a:t>
            </a: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xmlns="" id="{072B01CB-C1ED-4D61-93E8-7CA559881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2333625"/>
            <a:ext cx="73469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/>
          </a:p>
        </p:txBody>
      </p:sp>
      <p:sp>
        <p:nvSpPr>
          <p:cNvPr id="12293" name="TextBox 10">
            <a:extLst>
              <a:ext uri="{FF2B5EF4-FFF2-40B4-BE49-F238E27FC236}">
                <a16:creationId xmlns:a16="http://schemas.microsoft.com/office/drawing/2014/main" xmlns="" id="{DFE406B4-5370-412A-AEB9-2C57B744C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963" y="1557338"/>
            <a:ext cx="7489825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5BD078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5BD07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D028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3200">
                <a:solidFill>
                  <a:srgbClr val="FFFF00"/>
                </a:solidFill>
                <a:latin typeface="Comic Sans MS" panose="030F0702030302020204" pitchFamily="66" charset="0"/>
              </a:rPr>
              <a:t>That’s right odd numbers can’t be halved !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320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3200">
                <a:solidFill>
                  <a:srgbClr val="FFFF00"/>
                </a:solidFill>
                <a:latin typeface="Comic Sans MS" panose="030F0702030302020204" pitchFamily="66" charset="0"/>
              </a:rPr>
              <a:t>Also remember to  check your answers carefully if each halve has a different amount you haven’t halved the number correctly!</a:t>
            </a:r>
          </a:p>
        </p:txBody>
      </p:sp>
      <p:pic>
        <p:nvPicPr>
          <p:cNvPr id="12294" name="Picture 3">
            <a:extLst>
              <a:ext uri="{FF2B5EF4-FFF2-40B4-BE49-F238E27FC236}">
                <a16:creationId xmlns:a16="http://schemas.microsoft.com/office/drawing/2014/main" xmlns="" id="{BA5ED058-8DCD-4576-BCD5-56EAA5BF8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157788"/>
            <a:ext cx="1584325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2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</TotalTime>
  <Words>203</Words>
  <Application>Microsoft Office PowerPoint</Application>
  <PresentationFormat>On-screen Show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10 </vt:lpstr>
      <vt:lpstr>10 </vt:lpstr>
      <vt:lpstr>10 </vt:lpstr>
      <vt:lpstr>10 </vt:lpstr>
      <vt:lpstr>PowerPoint Presentation</vt:lpstr>
      <vt:lpstr>10 </vt:lpstr>
      <vt:lpstr>10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 user</dc:creator>
  <cp:lastModifiedBy>ICT Department</cp:lastModifiedBy>
  <cp:revision>18</cp:revision>
  <dcterms:created xsi:type="dcterms:W3CDTF">2012-01-26T22:51:21Z</dcterms:created>
  <dcterms:modified xsi:type="dcterms:W3CDTF">2020-06-10T16:18:10Z</dcterms:modified>
</cp:coreProperties>
</file>