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0" d="100"/>
          <a:sy n="80" d="100"/>
        </p:scale>
        <p:origin x="-1686" y="318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1809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448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391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840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022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19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334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678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7844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905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85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59851-6284-4E74-8038-74543824363B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9E33B-7836-4814-A141-2429DB1A49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7471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8493717"/>
              </p:ext>
            </p:extLst>
          </p:nvPr>
        </p:nvGraphicFramePr>
        <p:xfrm>
          <a:off x="411330" y="1181226"/>
          <a:ext cx="5915025" cy="457200"/>
        </p:xfrm>
        <a:graphic>
          <a:graphicData uri="http://schemas.openxmlformats.org/drawingml/2006/table">
            <a:tbl>
              <a:tblPr/>
              <a:tblGrid>
                <a:gridCol w="59150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B050"/>
                          </a:solidFill>
                          <a:effectLst/>
                          <a:latin typeface="Sassoon Infant Rg" panose="0200050303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 can identify and represent numbers using objects.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C000"/>
                          </a:solidFill>
                          <a:effectLst/>
                          <a:latin typeface="Sassoon Infant Rg" panose="0200050303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 can solve one step problems involving multiplication by using concrete objects.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FF0000"/>
                          </a:solidFill>
                          <a:effectLst/>
                          <a:latin typeface="Sassoon Infant Rg" panose="0200050303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I can solve one step problems involving multiplication by pictorial representation</a:t>
                      </a:r>
                      <a:r>
                        <a:rPr lang="en-GB" sz="1000">
                          <a:solidFill>
                            <a:srgbClr val="FF0000"/>
                          </a:solidFill>
                          <a:effectLst/>
                          <a:latin typeface="Sassoon Infant Rg" panose="02000503030000020003" pitchFamily="50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.             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77516" y="1638426"/>
            <a:ext cx="5197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Halving</a:t>
            </a:r>
          </a:p>
        </p:txBody>
      </p:sp>
      <p:pic>
        <p:nvPicPr>
          <p:cNvPr id="7" name="Content Placeholder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516" y="2095626"/>
            <a:ext cx="2717164" cy="1745664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 rotWithShape="1">
          <a:blip r:embed="rId3"/>
          <a:srcRect r="3027"/>
          <a:stretch/>
        </p:blipFill>
        <p:spPr>
          <a:xfrm>
            <a:off x="577516" y="4078706"/>
            <a:ext cx="2717164" cy="1678416"/>
          </a:xfrm>
          <a:prstGeom prst="rect">
            <a:avLst/>
          </a:prstGeom>
        </p:spPr>
      </p:pic>
      <p:pic>
        <p:nvPicPr>
          <p:cNvPr id="9" name="Content Placeholder 3"/>
          <p:cNvPicPr>
            <a:picLocks noChangeAspect="1"/>
          </p:cNvPicPr>
          <p:nvPr/>
        </p:nvPicPr>
        <p:blipFill rotWithShape="1">
          <a:blip r:embed="rId4"/>
          <a:srcRect r="2999"/>
          <a:stretch/>
        </p:blipFill>
        <p:spPr>
          <a:xfrm>
            <a:off x="552817" y="5877232"/>
            <a:ext cx="2741863" cy="1726727"/>
          </a:xfrm>
          <a:prstGeom prst="rect">
            <a:avLst/>
          </a:prstGeom>
        </p:spPr>
      </p:pic>
      <p:pic>
        <p:nvPicPr>
          <p:cNvPr id="10" name="Content Placeholder 3"/>
          <p:cNvPicPr>
            <a:picLocks noChangeAspect="1"/>
          </p:cNvPicPr>
          <p:nvPr/>
        </p:nvPicPr>
        <p:blipFill rotWithShape="1">
          <a:blip r:embed="rId5"/>
          <a:srcRect l="1050" t="1759" r="1690" b="3035"/>
          <a:stretch/>
        </p:blipFill>
        <p:spPr>
          <a:xfrm>
            <a:off x="566265" y="7724069"/>
            <a:ext cx="2714966" cy="170848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3814011" y="1757072"/>
            <a:ext cx="26710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Show me your working out.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633537" y="2126404"/>
            <a:ext cx="2851484" cy="161541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33537" y="4078706"/>
            <a:ext cx="2851484" cy="161541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633537" y="5924653"/>
            <a:ext cx="2851484" cy="161541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633537" y="7770601"/>
            <a:ext cx="2851484" cy="161541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3893344" y="5264632"/>
            <a:ext cx="2512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½ of          is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523874" y="3616449"/>
            <a:ext cx="53540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558589" y="3633105"/>
            <a:ext cx="55345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893344" y="3356266"/>
            <a:ext cx="2512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Infant Rg" panose="02000503030000020003" pitchFamily="50" charset="0"/>
                <a:ea typeface="Sassoon Infant Rg" panose="02000503030000020003" pitchFamily="50" charset="0"/>
              </a:rPr>
              <a:t>½ of    8      is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4523873" y="5546558"/>
            <a:ext cx="53540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504447" y="5546558"/>
            <a:ext cx="54142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577516" y="9552662"/>
            <a:ext cx="2703715" cy="157654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633537" y="9513382"/>
            <a:ext cx="2851484" cy="1615417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818147" y="9685421"/>
            <a:ext cx="235819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50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Martin has 12 balls. He gives half to his friend Max.</a:t>
            </a:r>
          </a:p>
          <a:p>
            <a:pPr algn="ctr"/>
            <a:r>
              <a:rPr lang="en-GB" sz="1050" dirty="0">
                <a:solidFill>
                  <a:schemeClr val="accent5">
                    <a:lumMod val="75000"/>
                  </a:schemeClr>
                </a:solidFill>
                <a:latin typeface="Kristen ITC" panose="03050502040202030202" pitchFamily="66" charset="0"/>
              </a:rPr>
              <a:t>How many does Max have?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658" y="10382612"/>
            <a:ext cx="602619" cy="604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256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67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Brownsover Community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Sen BCI</dc:creator>
  <cp:lastModifiedBy>ICT Department</cp:lastModifiedBy>
  <cp:revision>4</cp:revision>
  <dcterms:created xsi:type="dcterms:W3CDTF">2020-03-04T15:30:34Z</dcterms:created>
  <dcterms:modified xsi:type="dcterms:W3CDTF">2020-06-10T16:24:38Z</dcterms:modified>
</cp:coreProperties>
</file>