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sldIdLst>
    <p:sldId id="261" r:id="rId2"/>
    <p:sldId id="263" r:id="rId3"/>
    <p:sldId id="275" r:id="rId4"/>
    <p:sldId id="276" r:id="rId5"/>
    <p:sldId id="277" r:id="rId6"/>
    <p:sldId id="278" r:id="rId7"/>
    <p:sldId id="279" r:id="rId8"/>
    <p:sldId id="280" r:id="rId9"/>
    <p:sldId id="267" r:id="rId10"/>
    <p:sldId id="268" r:id="rId11"/>
    <p:sldId id="281" r:id="rId12"/>
    <p:sldId id="282" r:id="rId13"/>
    <p:sldId id="283" r:id="rId14"/>
    <p:sldId id="284" r:id="rId15"/>
    <p:sldId id="285" r:id="rId16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7"/>
      <p:bold r:id="rId18"/>
    </p:embeddedFont>
    <p:embeddedFont>
      <p:font typeface="Sassoon Infant Md" panose="02000603050000020003" pitchFamily="50" charset="0"/>
      <p:regular r:id="rId19"/>
    </p:embeddedFont>
    <p:embeddedFont>
      <p:font typeface="Twinkl SemiBold" charset="0"/>
      <p:bold r:id="rId20"/>
    </p:embeddedFont>
    <p:embeddedFont>
      <p:font typeface="Twinkl" panose="020B0604020202020204" charset="0"/>
      <p:regular r:id="rId21"/>
      <p:bold r:id="rId22"/>
    </p:embeddedFont>
    <p:embeddedFont>
      <p:font typeface="Tuffy" panose="020B0603060100000000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pos="476">
          <p15:clr>
            <a:srgbClr val="A4A3A4"/>
          </p15:clr>
        </p15:guide>
        <p15:guide id="5" pos="5284">
          <p15:clr>
            <a:srgbClr val="A4A3A4"/>
          </p15:clr>
        </p15:guide>
        <p15:guide id="6" pos="5443">
          <p15:clr>
            <a:srgbClr val="A4A3A4"/>
          </p15:clr>
        </p15:guide>
        <p15:guide id="7" orient="horz" pos="323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997">
          <p15:clr>
            <a:srgbClr val="A4A3A4"/>
          </p15:clr>
        </p15:guide>
        <p15:guide id="10" orient="horz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39A"/>
    <a:srgbClr val="FBB409"/>
    <a:srgbClr val="80C7F0"/>
    <a:srgbClr val="E14643"/>
    <a:srgbClr val="A42321"/>
    <a:srgbClr val="9ECB4E"/>
    <a:srgbClr val="F6D655"/>
    <a:srgbClr val="F884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248" y="72"/>
      </p:cViewPr>
      <p:guideLst>
        <p:guide orient="horz" pos="2160"/>
        <p:guide pos="2880"/>
        <p:guide pos="317"/>
        <p:guide pos="476"/>
        <p:guide pos="5284"/>
        <p:guide pos="5443"/>
        <p:guide orient="horz" pos="323"/>
        <p:guide orient="horz" pos="482"/>
        <p:guide orient="horz" pos="3997"/>
        <p:guide orient="horz" pos="38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33C6B291-361A-4DFA-B436-BCD41BD98D2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7666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xmlns="" id="{405C87A2-6CB9-43C8-853D-26BEB6AEF9E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56253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xmlns="" id="{65452F54-1B31-4330-AB5B-3031759CFE0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Whole Class">
            <a:extLst>
              <a:ext uri="{FF2B5EF4-FFF2-40B4-BE49-F238E27FC236}">
                <a16:creationId xmlns:a16="http://schemas.microsoft.com/office/drawing/2014/main" xmlns="" id="{E623D7E0-77A7-4903-B964-3FE7D7E4EF6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27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xmlns="" id="{748E5D5D-DEF7-41A0-A851-7AAC036B58D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Individual Work">
            <a:extLst>
              <a:ext uri="{FF2B5EF4-FFF2-40B4-BE49-F238E27FC236}">
                <a16:creationId xmlns:a16="http://schemas.microsoft.com/office/drawing/2014/main" xmlns="" id="{0C3CC741-FF52-4B29-8228-6E09D907212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2773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xmlns="" id="{7E45563F-588F-4386-AF05-E0BF5BE1E2A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airs">
            <a:extLst>
              <a:ext uri="{FF2B5EF4-FFF2-40B4-BE49-F238E27FC236}">
                <a16:creationId xmlns:a16="http://schemas.microsoft.com/office/drawing/2014/main" xmlns="" id="{EA46D27F-C35E-49F6-AC5E-E3F10A4905B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1011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xmlns="" id="{52368B61-0F16-4C5E-9DDC-1D1A6D393D4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Talking Partners">
            <a:extLst>
              <a:ext uri="{FF2B5EF4-FFF2-40B4-BE49-F238E27FC236}">
                <a16:creationId xmlns:a16="http://schemas.microsoft.com/office/drawing/2014/main" xmlns="" id="{05484BD5-3715-4499-9101-2149381950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5817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xmlns="" id="{47EF9E9D-0FA5-4A06-B6D4-99E5E82FA14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Group Work">
            <a:extLst>
              <a:ext uri="{FF2B5EF4-FFF2-40B4-BE49-F238E27FC236}">
                <a16:creationId xmlns:a16="http://schemas.microsoft.com/office/drawing/2014/main" xmlns="" id="{11301FCC-BF03-405C-BACB-E730B478B6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1517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xmlns="" id="{3ABEFDCB-1C22-4C38-A217-4E514C96A4E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2">
            <a:extLst>
              <a:ext uri="{FF2B5EF4-FFF2-40B4-BE49-F238E27FC236}">
                <a16:creationId xmlns:a16="http://schemas.microsoft.com/office/drawing/2014/main" xmlns="" id="{B4EAB9F8-72BD-48BB-997D-34325F63BA7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8639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8B06B886-C3E7-428E-B73C-FF29C50DDB5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0845A9E-9C34-4349-81D7-46164014BD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20049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2230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349508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xmlns="" id="{6B4D2ADB-BDE2-441A-9CA8-03B3FF41983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xmlns="" id="{4CF869CD-5655-4CB6-A06A-FB4B4C53AA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3011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3583D321-7BB4-4B0D-8688-778E161B95A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3D6A3E11-1984-4792-A2EC-86CE1E3BE10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21" r:id="rId10"/>
    <p:sldLayoutId id="2147483722" r:id="rId11"/>
    <p:sldLayoutId id="2147483732" r:id="rId12"/>
    <p:sldLayoutId id="2147483733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5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1C306829-8E72-4E95-BF2E-48C2622C93DC}"/>
              </a:ext>
            </a:extLst>
          </p:cNvPr>
          <p:cNvSpPr/>
          <p:nvPr/>
        </p:nvSpPr>
        <p:spPr>
          <a:xfrm>
            <a:off x="2323788" y="696913"/>
            <a:ext cx="449642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Meet the 3D shapes</a:t>
            </a:r>
            <a:endParaRPr lang="en-GB" sz="4000" b="1" dirty="0"/>
          </a:p>
        </p:txBody>
      </p:sp>
      <p:pic>
        <p:nvPicPr>
          <p:cNvPr id="15363" name="Picture 12">
            <a:extLst>
              <a:ext uri="{FF2B5EF4-FFF2-40B4-BE49-F238E27FC236}">
                <a16:creationId xmlns:a16="http://schemas.microsoft.com/office/drawing/2014/main" xmlns="" id="{E3934478-8FB2-496C-998B-319DF2D0B6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" name="Rounded Rectangle 52">
            <a:extLst>
              <a:ext uri="{FF2B5EF4-FFF2-40B4-BE49-F238E27FC236}">
                <a16:creationId xmlns:a16="http://schemas.microsoft.com/office/drawing/2014/main" xmlns="" id="{4EBDC719-93C9-41F6-B3F9-09C7BED9A4DC}"/>
              </a:ext>
            </a:extLst>
          </p:cNvPr>
          <p:cNvSpPr/>
          <p:nvPr/>
        </p:nvSpPr>
        <p:spPr>
          <a:xfrm>
            <a:off x="755650" y="1587500"/>
            <a:ext cx="7632700" cy="547688"/>
          </a:xfrm>
          <a:prstGeom prst="roundRect">
            <a:avLst>
              <a:gd name="adj" fmla="val 12151"/>
            </a:avLst>
          </a:prstGeom>
          <a:solidFill>
            <a:srgbClr val="80C7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Here is a cube.</a:t>
            </a: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xmlns="" id="{D57E2ACB-AC36-4E3D-B9AB-F14EA237D775}"/>
              </a:ext>
            </a:extLst>
          </p:cNvPr>
          <p:cNvSpPr/>
          <p:nvPr/>
        </p:nvSpPr>
        <p:spPr>
          <a:xfrm>
            <a:off x="755650" y="4999038"/>
            <a:ext cx="496888" cy="496887"/>
          </a:xfrm>
          <a:prstGeom prst="ellipse">
            <a:avLst/>
          </a:prstGeom>
          <a:solidFill>
            <a:srgbClr val="0063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15366" name="Rectangle 55">
            <a:extLst>
              <a:ext uri="{FF2B5EF4-FFF2-40B4-BE49-F238E27FC236}">
                <a16:creationId xmlns:a16="http://schemas.microsoft.com/office/drawing/2014/main" xmlns="" id="{7BC41813-E7C7-4712-867C-F712E91E97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2538" y="5064125"/>
            <a:ext cx="61674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can you tell me about this shape?</a:t>
            </a: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xmlns="" id="{433C3645-72CD-4590-B9D6-371A455C6693}"/>
              </a:ext>
            </a:extLst>
          </p:cNvPr>
          <p:cNvSpPr/>
          <p:nvPr/>
        </p:nvSpPr>
        <p:spPr>
          <a:xfrm>
            <a:off x="755650" y="5610225"/>
            <a:ext cx="496888" cy="496888"/>
          </a:xfrm>
          <a:prstGeom prst="ellipse">
            <a:avLst/>
          </a:prstGeom>
          <a:solidFill>
            <a:srgbClr val="0063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15368" name="Rectangle 58">
            <a:extLst>
              <a:ext uri="{FF2B5EF4-FFF2-40B4-BE49-F238E27FC236}">
                <a16:creationId xmlns:a16="http://schemas.microsoft.com/office/drawing/2014/main" xmlns="" id="{0C0E0D03-2955-48F1-9466-299B2E69E6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2538" y="5673725"/>
            <a:ext cx="61674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find this shape in the classroom?</a:t>
            </a:r>
          </a:p>
        </p:txBody>
      </p:sp>
      <p:pic>
        <p:nvPicPr>
          <p:cNvPr id="15369" name="Picture 3">
            <a:extLst>
              <a:ext uri="{FF2B5EF4-FFF2-40B4-BE49-F238E27FC236}">
                <a16:creationId xmlns:a16="http://schemas.microsoft.com/office/drawing/2014/main" xmlns="" id="{FA978712-C591-426D-880C-E7BC5DD39D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375" y="2286000"/>
            <a:ext cx="2381250" cy="244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3C1AFDC5-5364-4EBD-BD45-F40EE7AA7EDB}"/>
              </a:ext>
            </a:extLst>
          </p:cNvPr>
          <p:cNvSpPr/>
          <p:nvPr/>
        </p:nvSpPr>
        <p:spPr>
          <a:xfrm>
            <a:off x="2323788" y="696913"/>
            <a:ext cx="449642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Meet the 3D shapes</a:t>
            </a:r>
            <a:endParaRPr lang="en-GB" sz="4000" b="1" dirty="0"/>
          </a:p>
        </p:txBody>
      </p:sp>
      <p:pic>
        <p:nvPicPr>
          <p:cNvPr id="16387" name="Picture 12">
            <a:extLst>
              <a:ext uri="{FF2B5EF4-FFF2-40B4-BE49-F238E27FC236}">
                <a16:creationId xmlns:a16="http://schemas.microsoft.com/office/drawing/2014/main" xmlns="" id="{79126FB3-6140-421C-84BC-65D0295F65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" name="Rounded Rectangle 52">
            <a:extLst>
              <a:ext uri="{FF2B5EF4-FFF2-40B4-BE49-F238E27FC236}">
                <a16:creationId xmlns:a16="http://schemas.microsoft.com/office/drawing/2014/main" xmlns="" id="{53E6DF27-73CF-4FD4-B987-AB14921019D4}"/>
              </a:ext>
            </a:extLst>
          </p:cNvPr>
          <p:cNvSpPr/>
          <p:nvPr/>
        </p:nvSpPr>
        <p:spPr>
          <a:xfrm>
            <a:off x="755650" y="1587500"/>
            <a:ext cx="7632700" cy="547688"/>
          </a:xfrm>
          <a:prstGeom prst="roundRect">
            <a:avLst>
              <a:gd name="adj" fmla="val 12151"/>
            </a:avLst>
          </a:prstGeom>
          <a:solidFill>
            <a:srgbClr val="80C7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Here is a cuboid.</a:t>
            </a: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xmlns="" id="{865B603B-CE08-4FC7-A941-D6612879736C}"/>
              </a:ext>
            </a:extLst>
          </p:cNvPr>
          <p:cNvSpPr/>
          <p:nvPr/>
        </p:nvSpPr>
        <p:spPr>
          <a:xfrm>
            <a:off x="755650" y="4999038"/>
            <a:ext cx="496888" cy="496887"/>
          </a:xfrm>
          <a:prstGeom prst="ellipse">
            <a:avLst/>
          </a:prstGeom>
          <a:solidFill>
            <a:srgbClr val="0063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16390" name="Rectangle 55">
            <a:extLst>
              <a:ext uri="{FF2B5EF4-FFF2-40B4-BE49-F238E27FC236}">
                <a16:creationId xmlns:a16="http://schemas.microsoft.com/office/drawing/2014/main" xmlns="" id="{ACF15F2B-2786-452C-9BB5-407332526A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2538" y="5064125"/>
            <a:ext cx="61674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can you tell me about this shape?</a:t>
            </a: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xmlns="" id="{583F58F8-5F97-4626-805B-35C317E50951}"/>
              </a:ext>
            </a:extLst>
          </p:cNvPr>
          <p:cNvSpPr/>
          <p:nvPr/>
        </p:nvSpPr>
        <p:spPr>
          <a:xfrm>
            <a:off x="755650" y="5610225"/>
            <a:ext cx="496888" cy="496888"/>
          </a:xfrm>
          <a:prstGeom prst="ellipse">
            <a:avLst/>
          </a:prstGeom>
          <a:solidFill>
            <a:srgbClr val="0063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16392" name="Rectangle 58">
            <a:extLst>
              <a:ext uri="{FF2B5EF4-FFF2-40B4-BE49-F238E27FC236}">
                <a16:creationId xmlns:a16="http://schemas.microsoft.com/office/drawing/2014/main" xmlns="" id="{A0362B35-B0C5-47AB-BDCE-B1C423DB6C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2538" y="5673725"/>
            <a:ext cx="61674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find this shape in the classroom?</a:t>
            </a:r>
          </a:p>
        </p:txBody>
      </p:sp>
      <p:pic>
        <p:nvPicPr>
          <p:cNvPr id="16393" name="Picture 2">
            <a:extLst>
              <a:ext uri="{FF2B5EF4-FFF2-40B4-BE49-F238E27FC236}">
                <a16:creationId xmlns:a16="http://schemas.microsoft.com/office/drawing/2014/main" xmlns="" id="{BD038483-E0C7-4754-8B80-E0EAA55D33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7475" y="2463800"/>
            <a:ext cx="3829050" cy="193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BE7A21D-2178-4D91-BA00-A77C4EFF99CE}"/>
              </a:ext>
            </a:extLst>
          </p:cNvPr>
          <p:cNvSpPr/>
          <p:nvPr/>
        </p:nvSpPr>
        <p:spPr>
          <a:xfrm>
            <a:off x="2323788" y="696913"/>
            <a:ext cx="449642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Meet the 3D shapes</a:t>
            </a:r>
            <a:endParaRPr lang="en-GB" sz="4000" b="1" dirty="0"/>
          </a:p>
        </p:txBody>
      </p:sp>
      <p:pic>
        <p:nvPicPr>
          <p:cNvPr id="17411" name="Picture 12">
            <a:extLst>
              <a:ext uri="{FF2B5EF4-FFF2-40B4-BE49-F238E27FC236}">
                <a16:creationId xmlns:a16="http://schemas.microsoft.com/office/drawing/2014/main" xmlns="" id="{66E90319-9575-4EEF-8BE9-BA899E8749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" name="Rounded Rectangle 52">
            <a:extLst>
              <a:ext uri="{FF2B5EF4-FFF2-40B4-BE49-F238E27FC236}">
                <a16:creationId xmlns:a16="http://schemas.microsoft.com/office/drawing/2014/main" xmlns="" id="{66F2519F-A8C1-42E0-8F5F-B1DA25055BD7}"/>
              </a:ext>
            </a:extLst>
          </p:cNvPr>
          <p:cNvSpPr/>
          <p:nvPr/>
        </p:nvSpPr>
        <p:spPr>
          <a:xfrm>
            <a:off x="755650" y="1587500"/>
            <a:ext cx="7632700" cy="547688"/>
          </a:xfrm>
          <a:prstGeom prst="roundRect">
            <a:avLst>
              <a:gd name="adj" fmla="val 12151"/>
            </a:avLst>
          </a:prstGeom>
          <a:solidFill>
            <a:srgbClr val="80C7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Here is a cone.</a:t>
            </a: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xmlns="" id="{8E4382C4-7460-4475-B0B2-783B1CA4FA42}"/>
              </a:ext>
            </a:extLst>
          </p:cNvPr>
          <p:cNvSpPr/>
          <p:nvPr/>
        </p:nvSpPr>
        <p:spPr>
          <a:xfrm>
            <a:off x="755650" y="4999038"/>
            <a:ext cx="496888" cy="496887"/>
          </a:xfrm>
          <a:prstGeom prst="ellipse">
            <a:avLst/>
          </a:prstGeom>
          <a:solidFill>
            <a:srgbClr val="0063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17414" name="Rectangle 55">
            <a:extLst>
              <a:ext uri="{FF2B5EF4-FFF2-40B4-BE49-F238E27FC236}">
                <a16:creationId xmlns:a16="http://schemas.microsoft.com/office/drawing/2014/main" xmlns="" id="{97E0C51D-FED2-48BC-BA39-F9F255EB5C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2538" y="5064125"/>
            <a:ext cx="61674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can you tell me about this shape?</a:t>
            </a: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xmlns="" id="{DEAA558F-CA9B-4394-8B35-236CBEB47A31}"/>
              </a:ext>
            </a:extLst>
          </p:cNvPr>
          <p:cNvSpPr/>
          <p:nvPr/>
        </p:nvSpPr>
        <p:spPr>
          <a:xfrm>
            <a:off x="755650" y="5610225"/>
            <a:ext cx="496888" cy="496888"/>
          </a:xfrm>
          <a:prstGeom prst="ellipse">
            <a:avLst/>
          </a:prstGeom>
          <a:solidFill>
            <a:srgbClr val="0063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17416" name="Rectangle 58">
            <a:extLst>
              <a:ext uri="{FF2B5EF4-FFF2-40B4-BE49-F238E27FC236}">
                <a16:creationId xmlns:a16="http://schemas.microsoft.com/office/drawing/2014/main" xmlns="" id="{9546772B-9DFB-4242-9C3F-A6BF852B99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2538" y="5673725"/>
            <a:ext cx="61674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find this shape in the classroom?</a:t>
            </a:r>
          </a:p>
        </p:txBody>
      </p:sp>
      <p:pic>
        <p:nvPicPr>
          <p:cNvPr id="17417" name="Picture 3">
            <a:extLst>
              <a:ext uri="{FF2B5EF4-FFF2-40B4-BE49-F238E27FC236}">
                <a16:creationId xmlns:a16="http://schemas.microsoft.com/office/drawing/2014/main" xmlns="" id="{4F88D5F6-5D54-4C38-8A09-6DA1C61F79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1263" y="2246313"/>
            <a:ext cx="1641475" cy="257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83A1C848-4F05-4FAF-AE73-FA3103BA3785}"/>
              </a:ext>
            </a:extLst>
          </p:cNvPr>
          <p:cNvSpPr/>
          <p:nvPr/>
        </p:nvSpPr>
        <p:spPr>
          <a:xfrm>
            <a:off x="2323788" y="696913"/>
            <a:ext cx="449642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Meet the 3D shapes</a:t>
            </a:r>
            <a:endParaRPr lang="en-GB" sz="4000" b="1" dirty="0"/>
          </a:p>
        </p:txBody>
      </p:sp>
      <p:pic>
        <p:nvPicPr>
          <p:cNvPr id="18435" name="Picture 12">
            <a:extLst>
              <a:ext uri="{FF2B5EF4-FFF2-40B4-BE49-F238E27FC236}">
                <a16:creationId xmlns:a16="http://schemas.microsoft.com/office/drawing/2014/main" xmlns="" id="{774C84F7-7E39-4B7F-AACD-B4A56443A8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" name="Rounded Rectangle 52">
            <a:extLst>
              <a:ext uri="{FF2B5EF4-FFF2-40B4-BE49-F238E27FC236}">
                <a16:creationId xmlns:a16="http://schemas.microsoft.com/office/drawing/2014/main" xmlns="" id="{7AD1D2FE-D563-40BF-AD8C-8215687BE4A5}"/>
              </a:ext>
            </a:extLst>
          </p:cNvPr>
          <p:cNvSpPr/>
          <p:nvPr/>
        </p:nvSpPr>
        <p:spPr>
          <a:xfrm>
            <a:off x="755650" y="1587500"/>
            <a:ext cx="7632700" cy="547688"/>
          </a:xfrm>
          <a:prstGeom prst="roundRect">
            <a:avLst>
              <a:gd name="adj" fmla="val 12151"/>
            </a:avLst>
          </a:prstGeom>
          <a:solidFill>
            <a:srgbClr val="80C7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Here is a pyramid.</a:t>
            </a: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xmlns="" id="{B4DD719A-3033-4EFD-8E74-D3AE417A4E5F}"/>
              </a:ext>
            </a:extLst>
          </p:cNvPr>
          <p:cNvSpPr/>
          <p:nvPr/>
        </p:nvSpPr>
        <p:spPr>
          <a:xfrm>
            <a:off x="755650" y="4999038"/>
            <a:ext cx="496888" cy="496887"/>
          </a:xfrm>
          <a:prstGeom prst="ellipse">
            <a:avLst/>
          </a:prstGeom>
          <a:solidFill>
            <a:srgbClr val="0063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18438" name="Rectangle 55">
            <a:extLst>
              <a:ext uri="{FF2B5EF4-FFF2-40B4-BE49-F238E27FC236}">
                <a16:creationId xmlns:a16="http://schemas.microsoft.com/office/drawing/2014/main" xmlns="" id="{7DCA9801-6036-4852-B64D-8D5D32A363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2538" y="5064125"/>
            <a:ext cx="61674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can you tell me about this shape?</a:t>
            </a: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xmlns="" id="{091EA4A5-B07E-49E1-A414-4EADBD3EAF9B}"/>
              </a:ext>
            </a:extLst>
          </p:cNvPr>
          <p:cNvSpPr/>
          <p:nvPr/>
        </p:nvSpPr>
        <p:spPr>
          <a:xfrm>
            <a:off x="755650" y="5610225"/>
            <a:ext cx="496888" cy="496888"/>
          </a:xfrm>
          <a:prstGeom prst="ellipse">
            <a:avLst/>
          </a:prstGeom>
          <a:solidFill>
            <a:srgbClr val="0063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18440" name="Rectangle 58">
            <a:extLst>
              <a:ext uri="{FF2B5EF4-FFF2-40B4-BE49-F238E27FC236}">
                <a16:creationId xmlns:a16="http://schemas.microsoft.com/office/drawing/2014/main" xmlns="" id="{B1F5E202-71A5-49E1-A8A3-7E9B50F4FF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2538" y="5673725"/>
            <a:ext cx="61674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find this shape in the classroom?</a:t>
            </a:r>
          </a:p>
        </p:txBody>
      </p:sp>
      <p:pic>
        <p:nvPicPr>
          <p:cNvPr id="18441" name="Picture 2">
            <a:extLst>
              <a:ext uri="{FF2B5EF4-FFF2-40B4-BE49-F238E27FC236}">
                <a16:creationId xmlns:a16="http://schemas.microsoft.com/office/drawing/2014/main" xmlns="" id="{67F768DC-6DED-48F9-A84B-4D2BCD42B0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3713" y="2376488"/>
            <a:ext cx="3076575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4CEB76F6-B3B8-41BE-B021-FC0AAF82756E}"/>
              </a:ext>
            </a:extLst>
          </p:cNvPr>
          <p:cNvSpPr/>
          <p:nvPr/>
        </p:nvSpPr>
        <p:spPr>
          <a:xfrm>
            <a:off x="2323788" y="696913"/>
            <a:ext cx="449642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Meet the 3D shapes</a:t>
            </a:r>
            <a:endParaRPr lang="en-GB" sz="4000" b="1" dirty="0"/>
          </a:p>
        </p:txBody>
      </p:sp>
      <p:pic>
        <p:nvPicPr>
          <p:cNvPr id="19459" name="Picture 12">
            <a:extLst>
              <a:ext uri="{FF2B5EF4-FFF2-40B4-BE49-F238E27FC236}">
                <a16:creationId xmlns:a16="http://schemas.microsoft.com/office/drawing/2014/main" xmlns="" id="{A4ECFF58-AA33-492C-BE05-9F07E0111A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" name="Rounded Rectangle 52">
            <a:extLst>
              <a:ext uri="{FF2B5EF4-FFF2-40B4-BE49-F238E27FC236}">
                <a16:creationId xmlns:a16="http://schemas.microsoft.com/office/drawing/2014/main" xmlns="" id="{95D01B4A-6F0C-4A8D-A98D-FC1290379B7F}"/>
              </a:ext>
            </a:extLst>
          </p:cNvPr>
          <p:cNvSpPr/>
          <p:nvPr/>
        </p:nvSpPr>
        <p:spPr>
          <a:xfrm>
            <a:off x="755650" y="1587500"/>
            <a:ext cx="7632700" cy="547688"/>
          </a:xfrm>
          <a:prstGeom prst="roundRect">
            <a:avLst>
              <a:gd name="adj" fmla="val 12151"/>
            </a:avLst>
          </a:prstGeom>
          <a:solidFill>
            <a:srgbClr val="80C7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Here is a cylinder.</a:t>
            </a: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xmlns="" id="{207D9B9F-07B4-4EE8-829E-5A793EB35DB2}"/>
              </a:ext>
            </a:extLst>
          </p:cNvPr>
          <p:cNvSpPr/>
          <p:nvPr/>
        </p:nvSpPr>
        <p:spPr>
          <a:xfrm>
            <a:off x="755650" y="4999038"/>
            <a:ext cx="496888" cy="496887"/>
          </a:xfrm>
          <a:prstGeom prst="ellipse">
            <a:avLst/>
          </a:prstGeom>
          <a:solidFill>
            <a:srgbClr val="0063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19462" name="Rectangle 55">
            <a:extLst>
              <a:ext uri="{FF2B5EF4-FFF2-40B4-BE49-F238E27FC236}">
                <a16:creationId xmlns:a16="http://schemas.microsoft.com/office/drawing/2014/main" xmlns="" id="{57D3F581-C448-4D16-8610-6B4F7122A3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2538" y="5064125"/>
            <a:ext cx="61674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can you tell me about this shape?</a:t>
            </a: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xmlns="" id="{C3FAD860-4C79-4FDB-B05F-3D68D9C7E0B2}"/>
              </a:ext>
            </a:extLst>
          </p:cNvPr>
          <p:cNvSpPr/>
          <p:nvPr/>
        </p:nvSpPr>
        <p:spPr>
          <a:xfrm>
            <a:off x="755650" y="5610225"/>
            <a:ext cx="496888" cy="496888"/>
          </a:xfrm>
          <a:prstGeom prst="ellipse">
            <a:avLst/>
          </a:prstGeom>
          <a:solidFill>
            <a:srgbClr val="0063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19464" name="Rectangle 58">
            <a:extLst>
              <a:ext uri="{FF2B5EF4-FFF2-40B4-BE49-F238E27FC236}">
                <a16:creationId xmlns:a16="http://schemas.microsoft.com/office/drawing/2014/main" xmlns="" id="{AAE76041-A97D-4550-A347-D9BBC0EC35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2538" y="5673725"/>
            <a:ext cx="61674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find this shape in the classroom?</a:t>
            </a:r>
          </a:p>
        </p:txBody>
      </p:sp>
      <p:pic>
        <p:nvPicPr>
          <p:cNvPr id="19465" name="Picture 1">
            <a:extLst>
              <a:ext uri="{FF2B5EF4-FFF2-40B4-BE49-F238E27FC236}">
                <a16:creationId xmlns:a16="http://schemas.microsoft.com/office/drawing/2014/main" xmlns="" id="{BF8F78F6-F5BE-4261-A918-1A8789D52C5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8100" y="2386013"/>
            <a:ext cx="1447800" cy="247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85DFA82-2F98-4F98-9217-10AA87219C1B}"/>
              </a:ext>
            </a:extLst>
          </p:cNvPr>
          <p:cNvSpPr/>
          <p:nvPr/>
        </p:nvSpPr>
        <p:spPr>
          <a:xfrm>
            <a:off x="2323788" y="696913"/>
            <a:ext cx="449642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Meet the 3D shapes</a:t>
            </a:r>
            <a:endParaRPr lang="en-GB" sz="4000" b="1" dirty="0"/>
          </a:p>
        </p:txBody>
      </p:sp>
      <p:pic>
        <p:nvPicPr>
          <p:cNvPr id="20483" name="Picture 12">
            <a:extLst>
              <a:ext uri="{FF2B5EF4-FFF2-40B4-BE49-F238E27FC236}">
                <a16:creationId xmlns:a16="http://schemas.microsoft.com/office/drawing/2014/main" xmlns="" id="{8121F97C-DD7E-4AA2-8528-D0B0ACB761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" name="Rounded Rectangle 52">
            <a:extLst>
              <a:ext uri="{FF2B5EF4-FFF2-40B4-BE49-F238E27FC236}">
                <a16:creationId xmlns:a16="http://schemas.microsoft.com/office/drawing/2014/main" xmlns="" id="{741B7B29-20BC-4737-B991-08207CC773D9}"/>
              </a:ext>
            </a:extLst>
          </p:cNvPr>
          <p:cNvSpPr/>
          <p:nvPr/>
        </p:nvSpPr>
        <p:spPr>
          <a:xfrm>
            <a:off x="755650" y="1587500"/>
            <a:ext cx="7632700" cy="547688"/>
          </a:xfrm>
          <a:prstGeom prst="roundRect">
            <a:avLst>
              <a:gd name="adj" fmla="val 12151"/>
            </a:avLst>
          </a:prstGeom>
          <a:solidFill>
            <a:srgbClr val="80C7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Here is a sphere.</a:t>
            </a: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xmlns="" id="{B2931CB7-D237-4597-BA7B-7EEF43D5F554}"/>
              </a:ext>
            </a:extLst>
          </p:cNvPr>
          <p:cNvSpPr/>
          <p:nvPr/>
        </p:nvSpPr>
        <p:spPr>
          <a:xfrm>
            <a:off x="755650" y="4999038"/>
            <a:ext cx="496888" cy="496887"/>
          </a:xfrm>
          <a:prstGeom prst="ellipse">
            <a:avLst/>
          </a:prstGeom>
          <a:solidFill>
            <a:srgbClr val="0063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20486" name="Rectangle 55">
            <a:extLst>
              <a:ext uri="{FF2B5EF4-FFF2-40B4-BE49-F238E27FC236}">
                <a16:creationId xmlns:a16="http://schemas.microsoft.com/office/drawing/2014/main" xmlns="" id="{9DB2C15F-963E-4317-9FD4-E90609EFAD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2538" y="5064125"/>
            <a:ext cx="61674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can you tell me about this shape?</a:t>
            </a: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xmlns="" id="{C4940242-7B7D-4B10-AB60-7470FD4436AD}"/>
              </a:ext>
            </a:extLst>
          </p:cNvPr>
          <p:cNvSpPr/>
          <p:nvPr/>
        </p:nvSpPr>
        <p:spPr>
          <a:xfrm>
            <a:off x="755650" y="5610225"/>
            <a:ext cx="496888" cy="496888"/>
          </a:xfrm>
          <a:prstGeom prst="ellipse">
            <a:avLst/>
          </a:prstGeom>
          <a:solidFill>
            <a:srgbClr val="0063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20488" name="Rectangle 58">
            <a:extLst>
              <a:ext uri="{FF2B5EF4-FFF2-40B4-BE49-F238E27FC236}">
                <a16:creationId xmlns:a16="http://schemas.microsoft.com/office/drawing/2014/main" xmlns="" id="{818E1C71-2738-43C5-AAB9-2C653F61AF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2538" y="5673725"/>
            <a:ext cx="61674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find this shape in the classroom?</a:t>
            </a:r>
          </a:p>
        </p:txBody>
      </p:sp>
      <p:pic>
        <p:nvPicPr>
          <p:cNvPr id="20489" name="Picture 2">
            <a:extLst>
              <a:ext uri="{FF2B5EF4-FFF2-40B4-BE49-F238E27FC236}">
                <a16:creationId xmlns:a16="http://schemas.microsoft.com/office/drawing/2014/main" xmlns="" id="{14CEBF16-8F1A-4354-B2C2-1044630279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6763" y="2284413"/>
            <a:ext cx="2530475" cy="252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4DA15DAC-DFB2-490F-9EF8-AEDEDE1FA0C0}"/>
              </a:ext>
            </a:extLst>
          </p:cNvPr>
          <p:cNvSpPr/>
          <p:nvPr/>
        </p:nvSpPr>
        <p:spPr>
          <a:xfrm>
            <a:off x="2323788" y="696913"/>
            <a:ext cx="449642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Meet the 3D shapes</a:t>
            </a:r>
            <a:endParaRPr lang="en-GB" sz="4000" b="1" dirty="0"/>
          </a:p>
        </p:txBody>
      </p:sp>
      <p:pic>
        <p:nvPicPr>
          <p:cNvPr id="21507" name="Picture 12">
            <a:extLst>
              <a:ext uri="{FF2B5EF4-FFF2-40B4-BE49-F238E27FC236}">
                <a16:creationId xmlns:a16="http://schemas.microsoft.com/office/drawing/2014/main" xmlns="" id="{A2001DE2-2FA5-4840-A9A5-CB54A4321E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" name="Rounded Rectangle 52">
            <a:extLst>
              <a:ext uri="{FF2B5EF4-FFF2-40B4-BE49-F238E27FC236}">
                <a16:creationId xmlns:a16="http://schemas.microsoft.com/office/drawing/2014/main" xmlns="" id="{078235C1-AE41-478A-9D78-72B29CA2DB2F}"/>
              </a:ext>
            </a:extLst>
          </p:cNvPr>
          <p:cNvSpPr/>
          <p:nvPr/>
        </p:nvSpPr>
        <p:spPr>
          <a:xfrm>
            <a:off x="755650" y="1476375"/>
            <a:ext cx="7632700" cy="658813"/>
          </a:xfrm>
          <a:prstGeom prst="roundRect">
            <a:avLst>
              <a:gd name="adj" fmla="val 12151"/>
            </a:avLst>
          </a:prstGeom>
          <a:solidFill>
            <a:srgbClr val="80C7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remember their names?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Click on the shape to check.</a:t>
            </a:r>
          </a:p>
        </p:txBody>
      </p:sp>
      <p:sp>
        <p:nvSpPr>
          <p:cNvPr id="21509" name="Rectangle 58">
            <a:extLst>
              <a:ext uri="{FF2B5EF4-FFF2-40B4-BE49-F238E27FC236}">
                <a16:creationId xmlns:a16="http://schemas.microsoft.com/office/drawing/2014/main" xmlns="" id="{7EB262A6-75BE-4A3B-9EF0-28B4E58640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03950" y="5722938"/>
            <a:ext cx="1893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sphere</a:t>
            </a:r>
          </a:p>
        </p:txBody>
      </p:sp>
      <p:pic>
        <p:nvPicPr>
          <p:cNvPr id="21510" name="sphere">
            <a:extLst>
              <a:ext uri="{FF2B5EF4-FFF2-40B4-BE49-F238E27FC236}">
                <a16:creationId xmlns:a16="http://schemas.microsoft.com/office/drawing/2014/main" xmlns="" id="{6929CB16-0388-4798-B342-09884D2565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325938"/>
            <a:ext cx="1220788" cy="1217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cylinder">
            <a:extLst>
              <a:ext uri="{FF2B5EF4-FFF2-40B4-BE49-F238E27FC236}">
                <a16:creationId xmlns:a16="http://schemas.microsoft.com/office/drawing/2014/main" xmlns="" id="{88B4D4E3-CF53-4CF5-AA22-A52E9E4E0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8775" y="4325938"/>
            <a:ext cx="806450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2" name="Rectangle 11">
            <a:extLst>
              <a:ext uri="{FF2B5EF4-FFF2-40B4-BE49-F238E27FC236}">
                <a16:creationId xmlns:a16="http://schemas.microsoft.com/office/drawing/2014/main" xmlns="" id="{106B90F8-3A6D-4A80-9994-73CA037404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24263" y="5722938"/>
            <a:ext cx="18954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cylinder</a:t>
            </a:r>
          </a:p>
        </p:txBody>
      </p:sp>
      <p:sp>
        <p:nvSpPr>
          <p:cNvPr id="21513" name="Rectangle 12">
            <a:extLst>
              <a:ext uri="{FF2B5EF4-FFF2-40B4-BE49-F238E27FC236}">
                <a16:creationId xmlns:a16="http://schemas.microsoft.com/office/drawing/2014/main" xmlns="" id="{EC92A43C-4C47-40A2-865E-50DB5D8681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6163" y="5722938"/>
            <a:ext cx="1893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pyramid</a:t>
            </a:r>
          </a:p>
        </p:txBody>
      </p:sp>
      <p:sp>
        <p:nvSpPr>
          <p:cNvPr id="21514" name="Rectangle 13">
            <a:extLst>
              <a:ext uri="{FF2B5EF4-FFF2-40B4-BE49-F238E27FC236}">
                <a16:creationId xmlns:a16="http://schemas.microsoft.com/office/drawing/2014/main" xmlns="" id="{27E66E02-9846-4611-9CD9-FD83FD7120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03950" y="3690938"/>
            <a:ext cx="18938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cone</a:t>
            </a:r>
          </a:p>
        </p:txBody>
      </p:sp>
      <p:sp>
        <p:nvSpPr>
          <p:cNvPr id="21515" name="Rectangle 14">
            <a:extLst>
              <a:ext uri="{FF2B5EF4-FFF2-40B4-BE49-F238E27FC236}">
                <a16:creationId xmlns:a16="http://schemas.microsoft.com/office/drawing/2014/main" xmlns="" id="{599BBDFF-CD8A-4C66-8B9D-C77654EC94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24263" y="3690938"/>
            <a:ext cx="18954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cuboid</a:t>
            </a:r>
          </a:p>
        </p:txBody>
      </p:sp>
      <p:sp>
        <p:nvSpPr>
          <p:cNvPr id="21516" name="Rectangle 15">
            <a:extLst>
              <a:ext uri="{FF2B5EF4-FFF2-40B4-BE49-F238E27FC236}">
                <a16:creationId xmlns:a16="http://schemas.microsoft.com/office/drawing/2014/main" xmlns="" id="{420CFECE-9B19-4A22-9F22-C78ECAFEB4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6163" y="3690938"/>
            <a:ext cx="1893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cube</a:t>
            </a:r>
          </a:p>
        </p:txBody>
      </p:sp>
      <p:pic>
        <p:nvPicPr>
          <p:cNvPr id="21517" name="pyramid">
            <a:extLst>
              <a:ext uri="{FF2B5EF4-FFF2-40B4-BE49-F238E27FC236}">
                <a16:creationId xmlns:a16="http://schemas.microsoft.com/office/drawing/2014/main" xmlns="" id="{CD49F8A2-4CEF-461A-82D9-A476D4D7D97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263" y="4325938"/>
            <a:ext cx="1638300" cy="123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8" name="cone">
            <a:extLst>
              <a:ext uri="{FF2B5EF4-FFF2-40B4-BE49-F238E27FC236}">
                <a16:creationId xmlns:a16="http://schemas.microsoft.com/office/drawing/2014/main" xmlns="" id="{5385BDD6-0180-4264-A9DE-2CD9D6B9755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6550" y="2243138"/>
            <a:ext cx="884238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9" name="cuboid">
            <a:extLst>
              <a:ext uri="{FF2B5EF4-FFF2-40B4-BE49-F238E27FC236}">
                <a16:creationId xmlns:a16="http://schemas.microsoft.com/office/drawing/2014/main" xmlns="" id="{FE799833-3000-4633-976F-E65DA762934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263" y="2478088"/>
            <a:ext cx="1876425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0" name="cube">
            <a:extLst>
              <a:ext uri="{FF2B5EF4-FFF2-40B4-BE49-F238E27FC236}">
                <a16:creationId xmlns:a16="http://schemas.microsoft.com/office/drawing/2014/main" xmlns="" id="{EBE39D01-D381-4C8F-90DA-A46F4EE151D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298700"/>
            <a:ext cx="1166813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5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2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5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15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1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5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15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5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10"/>
                  </p:tgtEl>
                </p:cond>
              </p:nextCondLst>
            </p:seq>
          </p:childTnLst>
        </p:cTn>
      </p:par>
    </p:tnLst>
    <p:bldLst>
      <p:bldP spid="21509" grpId="0"/>
      <p:bldP spid="21512" grpId="0"/>
      <p:bldP spid="21513" grpId="0"/>
      <p:bldP spid="21514" grpId="0"/>
      <p:bldP spid="21515" grpId="0"/>
      <p:bldP spid="215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B6BCF830-3C96-41B3-A092-309E4E162BF3}"/>
              </a:ext>
            </a:extLst>
          </p:cNvPr>
          <p:cNvSpPr/>
          <p:nvPr/>
        </p:nvSpPr>
        <p:spPr>
          <a:xfrm>
            <a:off x="2291728" y="765175"/>
            <a:ext cx="456054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Meet the 3D Shapes</a:t>
            </a:r>
            <a:endParaRPr lang="en-GB" sz="4000" b="1" dirty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A2A245E6-A4F5-48E0-9959-51110C4BF978}"/>
              </a:ext>
            </a:extLst>
          </p:cNvPr>
          <p:cNvSpPr/>
          <p:nvPr/>
        </p:nvSpPr>
        <p:spPr>
          <a:xfrm>
            <a:off x="755650" y="2179638"/>
            <a:ext cx="7632700" cy="547687"/>
          </a:xfrm>
          <a:prstGeom prst="roundRect">
            <a:avLst>
              <a:gd name="adj" fmla="val 12151"/>
            </a:avLst>
          </a:prstGeom>
          <a:solidFill>
            <a:srgbClr val="FEE9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They can be seen all the way around.</a:t>
            </a:r>
          </a:p>
        </p:txBody>
      </p:sp>
      <p:sp>
        <p:nvSpPr>
          <p:cNvPr id="55" name="Rounded Rectangle 54">
            <a:extLst>
              <a:ext uri="{FF2B5EF4-FFF2-40B4-BE49-F238E27FC236}">
                <a16:creationId xmlns:a16="http://schemas.microsoft.com/office/drawing/2014/main" xmlns="" id="{80A1330D-B291-46C0-A492-F57C25070AAF}"/>
              </a:ext>
            </a:extLst>
          </p:cNvPr>
          <p:cNvSpPr/>
          <p:nvPr/>
        </p:nvSpPr>
        <p:spPr>
          <a:xfrm>
            <a:off x="755650" y="1587500"/>
            <a:ext cx="7632700" cy="547688"/>
          </a:xfrm>
          <a:prstGeom prst="roundRect">
            <a:avLst>
              <a:gd name="adj" fmla="val 12151"/>
            </a:avLst>
          </a:prstGeom>
          <a:solidFill>
            <a:srgbClr val="80C7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3D shapes have three dimensions which means they are not flat like 2D shapes.</a:t>
            </a:r>
          </a:p>
        </p:txBody>
      </p:sp>
      <p:pic>
        <p:nvPicPr>
          <p:cNvPr id="22533" name="Picture 12">
            <a:extLst>
              <a:ext uri="{FF2B5EF4-FFF2-40B4-BE49-F238E27FC236}">
                <a16:creationId xmlns:a16="http://schemas.microsoft.com/office/drawing/2014/main" xmlns="" id="{6E0A1377-C3CA-41C8-BD54-EC7F878584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39">
            <a:extLst>
              <a:ext uri="{FF2B5EF4-FFF2-40B4-BE49-F238E27FC236}">
                <a16:creationId xmlns:a16="http://schemas.microsoft.com/office/drawing/2014/main" xmlns="" id="{0BFF9FA9-3481-49FB-A7EE-4F503C2ED0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325" y="2982913"/>
            <a:ext cx="2527300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40">
            <a:extLst>
              <a:ext uri="{FF2B5EF4-FFF2-40B4-BE49-F238E27FC236}">
                <a16:creationId xmlns:a16="http://schemas.microsoft.com/office/drawing/2014/main" xmlns="" id="{3DCB260A-2B57-41A3-A708-19D42B6614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5" y="3354388"/>
            <a:ext cx="2416175" cy="248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rved Up Arrow 2">
            <a:extLst>
              <a:ext uri="{FF2B5EF4-FFF2-40B4-BE49-F238E27FC236}">
                <a16:creationId xmlns:a16="http://schemas.microsoft.com/office/drawing/2014/main" xmlns="" id="{FC68891E-5B8B-4A8E-9181-9185EDDAD636}"/>
              </a:ext>
            </a:extLst>
          </p:cNvPr>
          <p:cNvSpPr/>
          <p:nvPr/>
        </p:nvSpPr>
        <p:spPr>
          <a:xfrm rot="18409763">
            <a:off x="3308351" y="4075112"/>
            <a:ext cx="1770062" cy="1039813"/>
          </a:xfrm>
          <a:prstGeom prst="curvedUpArrow">
            <a:avLst/>
          </a:prstGeom>
          <a:solidFill>
            <a:srgbClr val="00639A"/>
          </a:solidFill>
          <a:ln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tx1"/>
              </a:solidFill>
            </a:endParaRPr>
          </a:p>
        </p:txBody>
      </p:sp>
      <p:sp>
        <p:nvSpPr>
          <p:cNvPr id="43" name="Curved Up Arrow 42">
            <a:extLst>
              <a:ext uri="{FF2B5EF4-FFF2-40B4-BE49-F238E27FC236}">
                <a16:creationId xmlns:a16="http://schemas.microsoft.com/office/drawing/2014/main" xmlns="" id="{0EC77630-0130-4763-912E-60E8A7D915ED}"/>
              </a:ext>
            </a:extLst>
          </p:cNvPr>
          <p:cNvSpPr/>
          <p:nvPr/>
        </p:nvSpPr>
        <p:spPr>
          <a:xfrm rot="21007083">
            <a:off x="6346825" y="4881563"/>
            <a:ext cx="1771650" cy="1039812"/>
          </a:xfrm>
          <a:prstGeom prst="curvedUpArrow">
            <a:avLst/>
          </a:prstGeom>
          <a:solidFill>
            <a:srgbClr val="00639A"/>
          </a:solidFill>
          <a:ln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1B001D92-866E-4DCD-9153-733BDFDF6AB4}"/>
              </a:ext>
            </a:extLst>
          </p:cNvPr>
          <p:cNvSpPr/>
          <p:nvPr/>
        </p:nvSpPr>
        <p:spPr>
          <a:xfrm>
            <a:off x="3053957" y="765175"/>
            <a:ext cx="303608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Odd One Out</a:t>
            </a:r>
            <a:endParaRPr lang="en-GB" sz="4000" b="1" dirty="0"/>
          </a:p>
        </p:txBody>
      </p:sp>
      <p:pic>
        <p:nvPicPr>
          <p:cNvPr id="23555" name="Pairs">
            <a:extLst>
              <a:ext uri="{FF2B5EF4-FFF2-40B4-BE49-F238E27FC236}">
                <a16:creationId xmlns:a16="http://schemas.microsoft.com/office/drawing/2014/main" xmlns="" id="{0B80D593-5BD6-474A-A2EF-79872DDB71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7E7FDD5D-8251-4C07-9511-AFFD36A27ED0}"/>
              </a:ext>
            </a:extLst>
          </p:cNvPr>
          <p:cNvSpPr/>
          <p:nvPr/>
        </p:nvSpPr>
        <p:spPr>
          <a:xfrm>
            <a:off x="755650" y="2179638"/>
            <a:ext cx="7632700" cy="547687"/>
          </a:xfrm>
          <a:prstGeom prst="roundRect">
            <a:avLst>
              <a:gd name="adj" fmla="val 12151"/>
            </a:avLst>
          </a:prstGeom>
          <a:solidFill>
            <a:srgbClr val="FEE9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explain why?</a:t>
            </a:r>
          </a:p>
        </p:txBody>
      </p:sp>
      <p:sp>
        <p:nvSpPr>
          <p:cNvPr id="55" name="Rounded Rectangle 54">
            <a:extLst>
              <a:ext uri="{FF2B5EF4-FFF2-40B4-BE49-F238E27FC236}">
                <a16:creationId xmlns:a16="http://schemas.microsoft.com/office/drawing/2014/main" xmlns="" id="{1F06925D-9D19-46D0-BD19-CEB27111057B}"/>
              </a:ext>
            </a:extLst>
          </p:cNvPr>
          <p:cNvSpPr/>
          <p:nvPr/>
        </p:nvSpPr>
        <p:spPr>
          <a:xfrm>
            <a:off x="755650" y="1587500"/>
            <a:ext cx="7632700" cy="547688"/>
          </a:xfrm>
          <a:prstGeom prst="roundRect">
            <a:avLst>
              <a:gd name="adj" fmla="val 12151"/>
            </a:avLst>
          </a:prstGeom>
          <a:solidFill>
            <a:srgbClr val="80C7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Which of these shapes is the odd one out?</a:t>
            </a:r>
          </a:p>
        </p:txBody>
      </p:sp>
      <p:pic>
        <p:nvPicPr>
          <p:cNvPr id="23558" name="Picture 6">
            <a:extLst>
              <a:ext uri="{FF2B5EF4-FFF2-40B4-BE49-F238E27FC236}">
                <a16:creationId xmlns:a16="http://schemas.microsoft.com/office/drawing/2014/main" xmlns="" id="{11DF820F-76A4-4237-8D75-E73A1D47B9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47834">
            <a:off x="6151563" y="3021012"/>
            <a:ext cx="1366838" cy="156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35">
            <a:extLst>
              <a:ext uri="{FF2B5EF4-FFF2-40B4-BE49-F238E27FC236}">
                <a16:creationId xmlns:a16="http://schemas.microsoft.com/office/drawing/2014/main" xmlns="" id="{E2445AA8-2250-4A47-B7D9-644D8FE1A2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440823">
            <a:off x="4379913" y="3005138"/>
            <a:ext cx="2319337" cy="264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36">
            <a:extLst>
              <a:ext uri="{FF2B5EF4-FFF2-40B4-BE49-F238E27FC236}">
                <a16:creationId xmlns:a16="http://schemas.microsoft.com/office/drawing/2014/main" xmlns="" id="{DFEBFF5D-2643-48ED-A709-2B4AD7548B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847048">
            <a:off x="708025" y="2719388"/>
            <a:ext cx="1487488" cy="169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1" name="Picture 10">
            <a:extLst>
              <a:ext uri="{FF2B5EF4-FFF2-40B4-BE49-F238E27FC236}">
                <a16:creationId xmlns:a16="http://schemas.microsoft.com/office/drawing/2014/main" xmlns="" id="{D4C34872-8CA3-4110-B3BD-D02DCB1B8A7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538315">
            <a:off x="1847057" y="3656806"/>
            <a:ext cx="2801938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AFF722E2-91A1-427F-9A56-90BA0386CDF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538315">
            <a:off x="1847851" y="3656012"/>
            <a:ext cx="2800350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4EA10A8-8B3E-40E1-9D9B-5B6D4D5301D5}"/>
              </a:ext>
            </a:extLst>
          </p:cNvPr>
          <p:cNvSpPr/>
          <p:nvPr/>
        </p:nvSpPr>
        <p:spPr>
          <a:xfrm>
            <a:off x="3053957" y="765175"/>
            <a:ext cx="303608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Odd One Out</a:t>
            </a:r>
            <a:endParaRPr lang="en-GB" sz="4000" b="1" dirty="0"/>
          </a:p>
        </p:txBody>
      </p:sp>
      <p:pic>
        <p:nvPicPr>
          <p:cNvPr id="24579" name="Pairs">
            <a:extLst>
              <a:ext uri="{FF2B5EF4-FFF2-40B4-BE49-F238E27FC236}">
                <a16:creationId xmlns:a16="http://schemas.microsoft.com/office/drawing/2014/main" xmlns="" id="{9B75E2D7-1C4F-4656-A412-45A51FC893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08154C9D-4A67-4780-B746-3444C576C5AA}"/>
              </a:ext>
            </a:extLst>
          </p:cNvPr>
          <p:cNvSpPr/>
          <p:nvPr/>
        </p:nvSpPr>
        <p:spPr>
          <a:xfrm>
            <a:off x="755650" y="2179638"/>
            <a:ext cx="7632700" cy="547687"/>
          </a:xfrm>
          <a:prstGeom prst="roundRect">
            <a:avLst>
              <a:gd name="adj" fmla="val 12151"/>
            </a:avLst>
          </a:prstGeom>
          <a:solidFill>
            <a:srgbClr val="FEE9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explain why?</a:t>
            </a:r>
          </a:p>
        </p:txBody>
      </p:sp>
      <p:sp>
        <p:nvSpPr>
          <p:cNvPr id="55" name="Rounded Rectangle 54">
            <a:extLst>
              <a:ext uri="{FF2B5EF4-FFF2-40B4-BE49-F238E27FC236}">
                <a16:creationId xmlns:a16="http://schemas.microsoft.com/office/drawing/2014/main" xmlns="" id="{BED35BD7-A959-49E6-8CE0-8F62718B6D85}"/>
              </a:ext>
            </a:extLst>
          </p:cNvPr>
          <p:cNvSpPr/>
          <p:nvPr/>
        </p:nvSpPr>
        <p:spPr>
          <a:xfrm>
            <a:off x="755650" y="1587500"/>
            <a:ext cx="7632700" cy="547688"/>
          </a:xfrm>
          <a:prstGeom prst="roundRect">
            <a:avLst>
              <a:gd name="adj" fmla="val 12151"/>
            </a:avLst>
          </a:prstGeom>
          <a:solidFill>
            <a:srgbClr val="80C7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Which of these shapes is the odd one out?</a:t>
            </a:r>
          </a:p>
        </p:txBody>
      </p:sp>
      <p:pic>
        <p:nvPicPr>
          <p:cNvPr id="24582" name="Picture 2">
            <a:extLst>
              <a:ext uri="{FF2B5EF4-FFF2-40B4-BE49-F238E27FC236}">
                <a16:creationId xmlns:a16="http://schemas.microsoft.com/office/drawing/2014/main" xmlns="" id="{79B79A18-B3D2-43D3-AEBD-122C38F40D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85217">
            <a:off x="974725" y="4162425"/>
            <a:ext cx="2535238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12">
            <a:extLst>
              <a:ext uri="{FF2B5EF4-FFF2-40B4-BE49-F238E27FC236}">
                <a16:creationId xmlns:a16="http://schemas.microsoft.com/office/drawing/2014/main" xmlns="" id="{C6F6B8D2-02AE-44AE-88A0-63458F3F5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235371">
            <a:off x="3431382" y="3207544"/>
            <a:ext cx="1592262" cy="125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13">
            <a:extLst>
              <a:ext uri="{FF2B5EF4-FFF2-40B4-BE49-F238E27FC236}">
                <a16:creationId xmlns:a16="http://schemas.microsoft.com/office/drawing/2014/main" xmlns="" id="{57A3D8C3-5239-474C-8893-FFE4592674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137448">
            <a:off x="4800600" y="3829051"/>
            <a:ext cx="2535237" cy="146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5" name="Picture 3">
            <a:extLst>
              <a:ext uri="{FF2B5EF4-FFF2-40B4-BE49-F238E27FC236}">
                <a16:creationId xmlns:a16="http://schemas.microsoft.com/office/drawing/2014/main" xmlns="" id="{F83850C9-8B7C-4614-A25C-88A1A5AF528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8737">
            <a:off x="7054850" y="3076575"/>
            <a:ext cx="1190625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1975E4B-0C9E-4E51-BE77-279E8D7955A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8737">
            <a:off x="7053263" y="3078163"/>
            <a:ext cx="1192212" cy="203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3EC6B7B-C788-424E-8CCD-311B4BA61F14}"/>
              </a:ext>
            </a:extLst>
          </p:cNvPr>
          <p:cNvSpPr/>
          <p:nvPr/>
        </p:nvSpPr>
        <p:spPr>
          <a:xfrm>
            <a:off x="3053957" y="765175"/>
            <a:ext cx="303608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Odd One Out</a:t>
            </a:r>
            <a:endParaRPr lang="en-GB" sz="4000" b="1" dirty="0"/>
          </a:p>
        </p:txBody>
      </p:sp>
      <p:pic>
        <p:nvPicPr>
          <p:cNvPr id="25603" name="Pairs">
            <a:extLst>
              <a:ext uri="{FF2B5EF4-FFF2-40B4-BE49-F238E27FC236}">
                <a16:creationId xmlns:a16="http://schemas.microsoft.com/office/drawing/2014/main" xmlns="" id="{7FFCE173-D088-48C3-AA8E-731806FAB9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BC91B9E4-BA6E-44F9-8D13-25980373101C}"/>
              </a:ext>
            </a:extLst>
          </p:cNvPr>
          <p:cNvSpPr/>
          <p:nvPr/>
        </p:nvSpPr>
        <p:spPr>
          <a:xfrm>
            <a:off x="755650" y="2179638"/>
            <a:ext cx="7632700" cy="547687"/>
          </a:xfrm>
          <a:prstGeom prst="roundRect">
            <a:avLst>
              <a:gd name="adj" fmla="val 12151"/>
            </a:avLst>
          </a:prstGeom>
          <a:solidFill>
            <a:srgbClr val="FEE9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explain why?</a:t>
            </a:r>
          </a:p>
        </p:txBody>
      </p:sp>
      <p:sp>
        <p:nvSpPr>
          <p:cNvPr id="55" name="Rounded Rectangle 54">
            <a:extLst>
              <a:ext uri="{FF2B5EF4-FFF2-40B4-BE49-F238E27FC236}">
                <a16:creationId xmlns:a16="http://schemas.microsoft.com/office/drawing/2014/main" xmlns="" id="{91C5D501-ED72-40F4-BBAD-C893C7702983}"/>
              </a:ext>
            </a:extLst>
          </p:cNvPr>
          <p:cNvSpPr/>
          <p:nvPr/>
        </p:nvSpPr>
        <p:spPr>
          <a:xfrm>
            <a:off x="755650" y="1587500"/>
            <a:ext cx="7632700" cy="547688"/>
          </a:xfrm>
          <a:prstGeom prst="roundRect">
            <a:avLst>
              <a:gd name="adj" fmla="val 12151"/>
            </a:avLst>
          </a:prstGeom>
          <a:solidFill>
            <a:srgbClr val="80C7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Which of these shapes is the odd one out?</a:t>
            </a:r>
          </a:p>
        </p:txBody>
      </p:sp>
      <p:pic>
        <p:nvPicPr>
          <p:cNvPr id="25606" name="Picture 5">
            <a:extLst>
              <a:ext uri="{FF2B5EF4-FFF2-40B4-BE49-F238E27FC236}">
                <a16:creationId xmlns:a16="http://schemas.microsoft.com/office/drawing/2014/main" xmlns="" id="{CA6DA0EF-C7ED-421A-84EB-09E8B2D2C6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729293">
            <a:off x="1016000" y="3779838"/>
            <a:ext cx="2132013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11">
            <a:extLst>
              <a:ext uri="{FF2B5EF4-FFF2-40B4-BE49-F238E27FC236}">
                <a16:creationId xmlns:a16="http://schemas.microsoft.com/office/drawing/2014/main" xmlns="" id="{9FDCE3F2-0149-4978-96A0-0F2789C8EF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41757">
            <a:off x="3127375" y="3116263"/>
            <a:ext cx="1239838" cy="127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8" name="Picture 14">
            <a:extLst>
              <a:ext uri="{FF2B5EF4-FFF2-40B4-BE49-F238E27FC236}">
                <a16:creationId xmlns:a16="http://schemas.microsoft.com/office/drawing/2014/main" xmlns="" id="{B7B3D590-D8FE-47D9-BCA8-79BA2A3C51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41757">
            <a:off x="6465888" y="3125788"/>
            <a:ext cx="1706562" cy="175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9" name="Picture 6">
            <a:extLst>
              <a:ext uri="{FF2B5EF4-FFF2-40B4-BE49-F238E27FC236}">
                <a16:creationId xmlns:a16="http://schemas.microsoft.com/office/drawing/2014/main" xmlns="" id="{3C1576D9-FE79-4D3B-89C8-F5C7A4C4DA3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350" y="3846513"/>
            <a:ext cx="1847850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EF7D63F3-4A74-47FA-ADF9-BD6E707D3A3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852863"/>
            <a:ext cx="185102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7D2AB8F5-40FD-4F4C-8ABB-EF9C3EA4D018}"/>
              </a:ext>
            </a:extLst>
          </p:cNvPr>
          <p:cNvSpPr/>
          <p:nvPr/>
        </p:nvSpPr>
        <p:spPr>
          <a:xfrm>
            <a:off x="3053957" y="765175"/>
            <a:ext cx="303608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Odd One Out</a:t>
            </a:r>
            <a:endParaRPr lang="en-GB" sz="4000" b="1" dirty="0"/>
          </a:p>
        </p:txBody>
      </p:sp>
      <p:pic>
        <p:nvPicPr>
          <p:cNvPr id="26627" name="Pairs">
            <a:extLst>
              <a:ext uri="{FF2B5EF4-FFF2-40B4-BE49-F238E27FC236}">
                <a16:creationId xmlns:a16="http://schemas.microsoft.com/office/drawing/2014/main" xmlns="" id="{197A15AA-C1DE-473E-AD44-F72CEE2CE3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F1AF14B4-F878-42BA-82AA-B2B2F86C9385}"/>
              </a:ext>
            </a:extLst>
          </p:cNvPr>
          <p:cNvSpPr/>
          <p:nvPr/>
        </p:nvSpPr>
        <p:spPr>
          <a:xfrm>
            <a:off x="755650" y="2179638"/>
            <a:ext cx="7632700" cy="547687"/>
          </a:xfrm>
          <a:prstGeom prst="roundRect">
            <a:avLst>
              <a:gd name="adj" fmla="val 12151"/>
            </a:avLst>
          </a:prstGeom>
          <a:solidFill>
            <a:srgbClr val="FEE9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explain why?</a:t>
            </a:r>
          </a:p>
        </p:txBody>
      </p:sp>
      <p:sp>
        <p:nvSpPr>
          <p:cNvPr id="55" name="Rounded Rectangle 54">
            <a:extLst>
              <a:ext uri="{FF2B5EF4-FFF2-40B4-BE49-F238E27FC236}">
                <a16:creationId xmlns:a16="http://schemas.microsoft.com/office/drawing/2014/main" xmlns="" id="{823D24C6-E734-49F7-8537-B2F8632ACAFD}"/>
              </a:ext>
            </a:extLst>
          </p:cNvPr>
          <p:cNvSpPr/>
          <p:nvPr/>
        </p:nvSpPr>
        <p:spPr>
          <a:xfrm>
            <a:off x="755650" y="1587500"/>
            <a:ext cx="7632700" cy="547688"/>
          </a:xfrm>
          <a:prstGeom prst="roundRect">
            <a:avLst>
              <a:gd name="adj" fmla="val 12151"/>
            </a:avLst>
          </a:prstGeom>
          <a:solidFill>
            <a:srgbClr val="80C7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Which of these shapes is the odd one out?</a:t>
            </a:r>
          </a:p>
        </p:txBody>
      </p:sp>
      <p:pic>
        <p:nvPicPr>
          <p:cNvPr id="26630" name="Picture 2">
            <a:extLst>
              <a:ext uri="{FF2B5EF4-FFF2-40B4-BE49-F238E27FC236}">
                <a16:creationId xmlns:a16="http://schemas.microsoft.com/office/drawing/2014/main" xmlns="" id="{595E5090-0F45-43C6-9A74-64CB4DD69CB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100" y="3089275"/>
            <a:ext cx="2144713" cy="224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12">
            <a:extLst>
              <a:ext uri="{FF2B5EF4-FFF2-40B4-BE49-F238E27FC236}">
                <a16:creationId xmlns:a16="http://schemas.microsoft.com/office/drawing/2014/main" xmlns="" id="{FE391EE3-2C7C-4BF6-9D0C-6DA4EBF5237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6112">
            <a:off x="2701925" y="3756025"/>
            <a:ext cx="170180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13">
            <a:extLst>
              <a:ext uri="{FF2B5EF4-FFF2-40B4-BE49-F238E27FC236}">
                <a16:creationId xmlns:a16="http://schemas.microsoft.com/office/drawing/2014/main" xmlns="" id="{C030D4D8-17AB-4310-8DCE-5BC2B4D4FC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93030">
            <a:off x="6067425" y="3954463"/>
            <a:ext cx="2168525" cy="172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Picture 3">
            <a:extLst>
              <a:ext uri="{FF2B5EF4-FFF2-40B4-BE49-F238E27FC236}">
                <a16:creationId xmlns:a16="http://schemas.microsoft.com/office/drawing/2014/main" xmlns="" id="{A06CC964-BCB8-4CE6-B86F-E13DEE2A873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390320">
            <a:off x="4384675" y="2933700"/>
            <a:ext cx="1554163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2AAEA66-5D61-46D1-B2CA-95C3B373AD1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390320">
            <a:off x="4384675" y="2933700"/>
            <a:ext cx="1554163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8E889961-D1F2-41EE-A276-A1740D11C71C}"/>
              </a:ext>
            </a:extLst>
          </p:cNvPr>
          <p:cNvSpPr/>
          <p:nvPr/>
        </p:nvSpPr>
        <p:spPr>
          <a:xfrm>
            <a:off x="3053957" y="765175"/>
            <a:ext cx="303608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Odd One Out</a:t>
            </a:r>
            <a:endParaRPr lang="en-GB" sz="4000" b="1" dirty="0"/>
          </a:p>
        </p:txBody>
      </p:sp>
      <p:pic>
        <p:nvPicPr>
          <p:cNvPr id="27651" name="Pairs">
            <a:extLst>
              <a:ext uri="{FF2B5EF4-FFF2-40B4-BE49-F238E27FC236}">
                <a16:creationId xmlns:a16="http://schemas.microsoft.com/office/drawing/2014/main" xmlns="" id="{67370207-D42C-4F30-BFA9-3E0ABF4201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12E3863C-7236-4A01-B77E-6BEEDE59D957}"/>
              </a:ext>
            </a:extLst>
          </p:cNvPr>
          <p:cNvSpPr/>
          <p:nvPr/>
        </p:nvSpPr>
        <p:spPr>
          <a:xfrm>
            <a:off x="755650" y="2179638"/>
            <a:ext cx="7632700" cy="547687"/>
          </a:xfrm>
          <a:prstGeom prst="roundRect">
            <a:avLst>
              <a:gd name="adj" fmla="val 12151"/>
            </a:avLst>
          </a:prstGeom>
          <a:solidFill>
            <a:srgbClr val="FEE9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explain why?</a:t>
            </a:r>
          </a:p>
        </p:txBody>
      </p:sp>
      <p:sp>
        <p:nvSpPr>
          <p:cNvPr id="55" name="Rounded Rectangle 54">
            <a:extLst>
              <a:ext uri="{FF2B5EF4-FFF2-40B4-BE49-F238E27FC236}">
                <a16:creationId xmlns:a16="http://schemas.microsoft.com/office/drawing/2014/main" xmlns="" id="{0FAE1A37-C686-4A0A-A7AE-0D138BD9EAB3}"/>
              </a:ext>
            </a:extLst>
          </p:cNvPr>
          <p:cNvSpPr/>
          <p:nvPr/>
        </p:nvSpPr>
        <p:spPr>
          <a:xfrm>
            <a:off x="755650" y="1587500"/>
            <a:ext cx="7632700" cy="547688"/>
          </a:xfrm>
          <a:prstGeom prst="roundRect">
            <a:avLst>
              <a:gd name="adj" fmla="val 12151"/>
            </a:avLst>
          </a:prstGeom>
          <a:solidFill>
            <a:srgbClr val="80C7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Which of these shapes is the odd one out?</a:t>
            </a:r>
          </a:p>
        </p:txBody>
      </p:sp>
      <p:pic>
        <p:nvPicPr>
          <p:cNvPr id="27654" name="Picture 2">
            <a:extLst>
              <a:ext uri="{FF2B5EF4-FFF2-40B4-BE49-F238E27FC236}">
                <a16:creationId xmlns:a16="http://schemas.microsoft.com/office/drawing/2014/main" xmlns="" id="{FF749106-065A-4D82-81B7-E360D69796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335924">
            <a:off x="1000125" y="4135438"/>
            <a:ext cx="1612900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Picture 13">
            <a:extLst>
              <a:ext uri="{FF2B5EF4-FFF2-40B4-BE49-F238E27FC236}">
                <a16:creationId xmlns:a16="http://schemas.microsoft.com/office/drawing/2014/main" xmlns="" id="{02AB169D-89CB-4AD6-8911-224108FFEA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888373">
            <a:off x="2733675" y="2867026"/>
            <a:ext cx="1912937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6" name="Picture 15">
            <a:extLst>
              <a:ext uri="{FF2B5EF4-FFF2-40B4-BE49-F238E27FC236}">
                <a16:creationId xmlns:a16="http://schemas.microsoft.com/office/drawing/2014/main" xmlns="" id="{4587C7E3-BED5-4E2C-8205-F4946C698C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888373">
            <a:off x="4677569" y="3613944"/>
            <a:ext cx="1557338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7" name="Picture 16">
            <a:extLst>
              <a:ext uri="{FF2B5EF4-FFF2-40B4-BE49-F238E27FC236}">
                <a16:creationId xmlns:a16="http://schemas.microsoft.com/office/drawing/2014/main" xmlns="" id="{C79C8A33-A385-44A2-9BE1-1AC45D74A92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25792">
            <a:off x="6551613" y="3449638"/>
            <a:ext cx="1385887" cy="237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8438DE17-D6D9-4245-81FA-07B17965CD4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25792">
            <a:off x="6550025" y="3451225"/>
            <a:ext cx="1387475" cy="237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FDB76B0A-FE11-419D-BAD4-1709E21313D5}"/>
              </a:ext>
            </a:extLst>
          </p:cNvPr>
          <p:cNvSpPr/>
          <p:nvPr/>
        </p:nvSpPr>
        <p:spPr>
          <a:xfrm>
            <a:off x="3053957" y="765175"/>
            <a:ext cx="303608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Odd One Out</a:t>
            </a:r>
            <a:endParaRPr lang="en-GB" sz="4000" b="1" dirty="0"/>
          </a:p>
        </p:txBody>
      </p:sp>
      <p:pic>
        <p:nvPicPr>
          <p:cNvPr id="28675" name="Pairs">
            <a:extLst>
              <a:ext uri="{FF2B5EF4-FFF2-40B4-BE49-F238E27FC236}">
                <a16:creationId xmlns:a16="http://schemas.microsoft.com/office/drawing/2014/main" xmlns="" id="{45887E1D-A822-4CFD-8F08-3342C95C6A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0E8A2304-63A7-4DB2-B034-83FEF68FBE1D}"/>
              </a:ext>
            </a:extLst>
          </p:cNvPr>
          <p:cNvSpPr/>
          <p:nvPr/>
        </p:nvSpPr>
        <p:spPr>
          <a:xfrm>
            <a:off x="755650" y="2179638"/>
            <a:ext cx="7632700" cy="547687"/>
          </a:xfrm>
          <a:prstGeom prst="roundRect">
            <a:avLst>
              <a:gd name="adj" fmla="val 12151"/>
            </a:avLst>
          </a:prstGeom>
          <a:solidFill>
            <a:srgbClr val="FEE9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explain why?</a:t>
            </a:r>
          </a:p>
        </p:txBody>
      </p:sp>
      <p:sp>
        <p:nvSpPr>
          <p:cNvPr id="55" name="Rounded Rectangle 54">
            <a:extLst>
              <a:ext uri="{FF2B5EF4-FFF2-40B4-BE49-F238E27FC236}">
                <a16:creationId xmlns:a16="http://schemas.microsoft.com/office/drawing/2014/main" xmlns="" id="{7106709B-2654-4491-A64B-340064C41173}"/>
              </a:ext>
            </a:extLst>
          </p:cNvPr>
          <p:cNvSpPr/>
          <p:nvPr/>
        </p:nvSpPr>
        <p:spPr>
          <a:xfrm>
            <a:off x="755650" y="1587500"/>
            <a:ext cx="7632700" cy="547688"/>
          </a:xfrm>
          <a:prstGeom prst="roundRect">
            <a:avLst>
              <a:gd name="adj" fmla="val 12151"/>
            </a:avLst>
          </a:prstGeom>
          <a:solidFill>
            <a:srgbClr val="80C7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Which of these shapes is the odd one out?</a:t>
            </a:r>
          </a:p>
        </p:txBody>
      </p:sp>
      <p:pic>
        <p:nvPicPr>
          <p:cNvPr id="28678" name="Picture 16">
            <a:extLst>
              <a:ext uri="{FF2B5EF4-FFF2-40B4-BE49-F238E27FC236}">
                <a16:creationId xmlns:a16="http://schemas.microsoft.com/office/drawing/2014/main" xmlns="" id="{E703CE16-65CF-433E-A2CA-031D2DCBCE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759507">
            <a:off x="6777038" y="3489325"/>
            <a:ext cx="1385887" cy="108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Picture 10">
            <a:extLst>
              <a:ext uri="{FF2B5EF4-FFF2-40B4-BE49-F238E27FC236}">
                <a16:creationId xmlns:a16="http://schemas.microsoft.com/office/drawing/2014/main" xmlns="" id="{CF6DDD31-883C-4542-A510-7A3CFEAB25C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2309">
            <a:off x="2889250" y="3114675"/>
            <a:ext cx="1387475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0" name="Picture 11">
            <a:extLst>
              <a:ext uri="{FF2B5EF4-FFF2-40B4-BE49-F238E27FC236}">
                <a16:creationId xmlns:a16="http://schemas.microsoft.com/office/drawing/2014/main" xmlns="" id="{20A34D35-8088-4154-9F7F-92B771ED12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70512">
            <a:off x="5133975" y="4044950"/>
            <a:ext cx="1387475" cy="152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1" name="Picture 3">
            <a:extLst>
              <a:ext uri="{FF2B5EF4-FFF2-40B4-BE49-F238E27FC236}">
                <a16:creationId xmlns:a16="http://schemas.microsoft.com/office/drawing/2014/main" xmlns="" id="{0DDADC8C-93CF-4B6C-8B43-1E3D14AC56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611688"/>
            <a:ext cx="2084388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CFE9D81-3375-4537-858E-886C82039C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38" y="4629150"/>
            <a:ext cx="205740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sson Presentation Template" id="{ED54DFE7-4B1F-4EDA-886A-12544A75CEB5}" vid="{CDBE673A-934D-4EE9-89FB-CDDD5A7EDE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381</TotalTime>
  <Words>333</Words>
  <Application>Microsoft Office PowerPoint</Application>
  <PresentationFormat>On-screen Show (4:3)</PresentationFormat>
  <Paragraphs>66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Sassoon Infant Rg</vt:lpstr>
      <vt:lpstr>Sassoon Infant Md</vt:lpstr>
      <vt:lpstr>Arial</vt:lpstr>
      <vt:lpstr>Twinkl SemiBold</vt:lpstr>
      <vt:lpstr>Twinkl</vt:lpstr>
      <vt:lpstr>Tuffy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J Jenkins BCI</cp:lastModifiedBy>
  <cp:revision>17</cp:revision>
  <dcterms:created xsi:type="dcterms:W3CDTF">2018-02-08T11:05:58Z</dcterms:created>
  <dcterms:modified xsi:type="dcterms:W3CDTF">2020-06-02T12:14:35Z</dcterms:modified>
</cp:coreProperties>
</file>