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9"/>
  </p:handoutMasterIdLst>
  <p:sldIdLst>
    <p:sldId id="258" r:id="rId2"/>
    <p:sldId id="263" r:id="rId3"/>
    <p:sldId id="265" r:id="rId4"/>
    <p:sldId id="266" r:id="rId5"/>
    <p:sldId id="267" r:id="rId6"/>
    <p:sldId id="269" r:id="rId7"/>
    <p:sldId id="270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BPreplay" panose="02000503000000020004" charset="0"/>
      <p:regular r:id="rId14"/>
      <p:bold r:id="rId15"/>
      <p:italic r:id="rId16"/>
      <p:boldItalic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Sassoon Infant Md" panose="02000603050000020003" charset="0"/>
      <p:regular r:id="rId20"/>
    </p:embeddedFont>
    <p:embeddedFont>
      <p:font typeface="Twinkl" panose="020B0604020202020204" pitchFamily="2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B31A"/>
    <a:srgbClr val="07C7B0"/>
    <a:srgbClr val="FF7745"/>
    <a:srgbClr val="E24700"/>
    <a:srgbClr val="A4C53A"/>
    <a:srgbClr val="F4E355"/>
    <a:srgbClr val="EF568E"/>
    <a:srgbClr val="FF9C00"/>
    <a:srgbClr val="F9FB93"/>
    <a:srgbClr val="FBC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-1368" y="-180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presProps" Target="pres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3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image" Target="../media/image24.png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19" Type="http://schemas.openxmlformats.org/officeDocument/2006/relationships/image" Target="../media/image41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3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79817" y="5719763"/>
            <a:ext cx="584366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5650" y="512763"/>
            <a:ext cx="7704856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Living, No Longer Living and Never Lived</a:t>
            </a:r>
            <a:endParaRPr lang="en-GB" sz="3600" b="1" dirty="0">
              <a:ln w="25400">
                <a:noFill/>
              </a:ln>
              <a:solidFill>
                <a:srgbClr val="7BB31A"/>
              </a:solidFill>
              <a:latin typeface="Twinkl" pitchFamily="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55650" y="2779121"/>
            <a:ext cx="7632700" cy="2408993"/>
            <a:chOff x="755650" y="2675467"/>
            <a:chExt cx="8128264" cy="2565400"/>
          </a:xfrm>
          <a:solidFill>
            <a:schemeClr val="bg1"/>
          </a:solidFill>
        </p:grpSpPr>
        <p:sp>
          <p:nvSpPr>
            <p:cNvPr id="4" name="Oval 3"/>
            <p:cNvSpPr/>
            <p:nvPr/>
          </p:nvSpPr>
          <p:spPr>
            <a:xfrm>
              <a:off x="755650" y="2675467"/>
              <a:ext cx="2565400" cy="2565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3537082" y="2675467"/>
              <a:ext cx="2565400" cy="2565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6318514" y="2675467"/>
              <a:ext cx="2565400" cy="25654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510" y="3016829"/>
            <a:ext cx="1163271" cy="19335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128" y="3253447"/>
            <a:ext cx="1829743" cy="1460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18">
            <a:off x="6931453" y="2918177"/>
            <a:ext cx="504799" cy="213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7BB31A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7BB31A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226736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To sort and classify objects into categories.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48" y="3752137"/>
            <a:ext cx="7886700" cy="184432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We are successful when we can:</a:t>
            </a:r>
          </a:p>
          <a:p>
            <a:r>
              <a:rPr lang="en-GB" dirty="0">
                <a:latin typeface="Twinkl" pitchFamily="2" charset="0"/>
              </a:rPr>
              <a:t>Describe and discuss the categories.</a:t>
            </a:r>
          </a:p>
          <a:p>
            <a:r>
              <a:rPr lang="en-GB" dirty="0">
                <a:latin typeface="Twinkl" pitchFamily="2" charset="0"/>
              </a:rPr>
              <a:t>Sort given objects into categories and give reasons for our choice.</a:t>
            </a:r>
          </a:p>
          <a:p>
            <a:r>
              <a:rPr lang="en-GB" dirty="0">
                <a:latin typeface="Twinkl" pitchFamily="2" charset="0"/>
              </a:rPr>
              <a:t>Come up with our own examples to add to the categories.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650" y="580665"/>
            <a:ext cx="770485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Living Things</a:t>
            </a:r>
            <a:endParaRPr lang="en-GB" sz="2000" b="1" dirty="0">
              <a:ln w="25400">
                <a:noFill/>
              </a:ln>
              <a:solidFill>
                <a:srgbClr val="7BB31A"/>
              </a:solidFill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782593" y="1365014"/>
            <a:ext cx="565097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What do all these things need to stay alive?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128183" y="1862667"/>
            <a:ext cx="2218656" cy="2053235"/>
            <a:chOff x="1128183" y="1862667"/>
            <a:chExt cx="2218656" cy="2053235"/>
          </a:xfrm>
        </p:grpSpPr>
        <p:sp>
          <p:nvSpPr>
            <p:cNvPr id="17" name="Rectangle 16"/>
            <p:cNvSpPr/>
            <p:nvPr/>
          </p:nvSpPr>
          <p:spPr>
            <a:xfrm>
              <a:off x="1128183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7039" y="2074027"/>
              <a:ext cx="980944" cy="1630513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3462672" y="1862667"/>
            <a:ext cx="2218656" cy="2053235"/>
            <a:chOff x="3462672" y="1862667"/>
            <a:chExt cx="2218656" cy="2053235"/>
          </a:xfrm>
        </p:grpSpPr>
        <p:sp>
          <p:nvSpPr>
            <p:cNvPr id="19" name="Rectangle 18"/>
            <p:cNvSpPr/>
            <p:nvPr/>
          </p:nvSpPr>
          <p:spPr>
            <a:xfrm>
              <a:off x="3462672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3640" y="1974884"/>
              <a:ext cx="796719" cy="1828800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5797160" y="1862667"/>
            <a:ext cx="2218656" cy="2053235"/>
            <a:chOff x="5797160" y="1862667"/>
            <a:chExt cx="2218656" cy="2053235"/>
          </a:xfrm>
        </p:grpSpPr>
        <p:sp>
          <p:nvSpPr>
            <p:cNvPr id="21" name="Rectangle 20"/>
            <p:cNvSpPr/>
            <p:nvPr/>
          </p:nvSpPr>
          <p:spPr>
            <a:xfrm>
              <a:off x="5797160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6005" y="2117973"/>
              <a:ext cx="2060965" cy="1542620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128183" y="4039590"/>
            <a:ext cx="2218656" cy="2053235"/>
            <a:chOff x="1128183" y="4039590"/>
            <a:chExt cx="2218656" cy="2053235"/>
          </a:xfrm>
        </p:grpSpPr>
        <p:sp>
          <p:nvSpPr>
            <p:cNvPr id="18" name="Rectangle 17"/>
            <p:cNvSpPr/>
            <p:nvPr/>
          </p:nvSpPr>
          <p:spPr>
            <a:xfrm>
              <a:off x="1128183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7084" y="4713782"/>
              <a:ext cx="1800853" cy="704850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3462672" y="4039590"/>
            <a:ext cx="2218656" cy="2053235"/>
            <a:chOff x="3462672" y="4039590"/>
            <a:chExt cx="2218656" cy="2053235"/>
          </a:xfrm>
        </p:grpSpPr>
        <p:sp>
          <p:nvSpPr>
            <p:cNvPr id="20" name="Rectangle 19"/>
            <p:cNvSpPr/>
            <p:nvPr/>
          </p:nvSpPr>
          <p:spPr>
            <a:xfrm>
              <a:off x="3462672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377" y="4476750"/>
              <a:ext cx="1067245" cy="1178172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5797160" y="4039590"/>
            <a:ext cx="2218656" cy="2053235"/>
            <a:chOff x="5797160" y="4039590"/>
            <a:chExt cx="2218656" cy="2053235"/>
          </a:xfrm>
        </p:grpSpPr>
        <p:sp>
          <p:nvSpPr>
            <p:cNvPr id="22" name="Rectangle 21"/>
            <p:cNvSpPr/>
            <p:nvPr/>
          </p:nvSpPr>
          <p:spPr>
            <a:xfrm>
              <a:off x="5797160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5606" y="4382610"/>
              <a:ext cx="1901762" cy="1366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292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650" y="580665"/>
            <a:ext cx="770485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Never Lived</a:t>
            </a:r>
            <a:endParaRPr lang="en-GB" sz="2000" b="1" dirty="0">
              <a:ln w="25400">
                <a:noFill/>
              </a:ln>
              <a:solidFill>
                <a:srgbClr val="7BB31A"/>
              </a:solidFill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997004" y="1350684"/>
            <a:ext cx="5222147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What do all these things have in common? 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128183" y="1862667"/>
            <a:ext cx="2218656" cy="2053235"/>
            <a:chOff x="1128183" y="1862667"/>
            <a:chExt cx="2218656" cy="2053235"/>
          </a:xfrm>
        </p:grpSpPr>
        <p:sp>
          <p:nvSpPr>
            <p:cNvPr id="17" name="Rectangle 16"/>
            <p:cNvSpPr/>
            <p:nvPr/>
          </p:nvSpPr>
          <p:spPr>
            <a:xfrm>
              <a:off x="1128183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7435" y="2011137"/>
              <a:ext cx="560151" cy="1756293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3462672" y="1862667"/>
            <a:ext cx="2218656" cy="2053235"/>
            <a:chOff x="3462672" y="1862667"/>
            <a:chExt cx="2218656" cy="2053235"/>
          </a:xfrm>
        </p:grpSpPr>
        <p:sp>
          <p:nvSpPr>
            <p:cNvPr id="19" name="Rectangle 18"/>
            <p:cNvSpPr/>
            <p:nvPr/>
          </p:nvSpPr>
          <p:spPr>
            <a:xfrm>
              <a:off x="3462672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03145">
              <a:off x="4346814" y="1938721"/>
              <a:ext cx="450371" cy="1901123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5797160" y="1862667"/>
            <a:ext cx="2218656" cy="2053235"/>
            <a:chOff x="5797160" y="1862667"/>
            <a:chExt cx="2218656" cy="2053235"/>
          </a:xfrm>
        </p:grpSpPr>
        <p:sp>
          <p:nvSpPr>
            <p:cNvPr id="21" name="Rectangle 20"/>
            <p:cNvSpPr/>
            <p:nvPr/>
          </p:nvSpPr>
          <p:spPr>
            <a:xfrm>
              <a:off x="5797160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89426">
              <a:off x="6026976" y="2494762"/>
              <a:ext cx="1662049" cy="847270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1128183" y="4039590"/>
            <a:ext cx="2218656" cy="2053235"/>
            <a:chOff x="1128183" y="4039590"/>
            <a:chExt cx="2218656" cy="2053235"/>
          </a:xfrm>
        </p:grpSpPr>
        <p:sp>
          <p:nvSpPr>
            <p:cNvPr id="18" name="Rectangle 17"/>
            <p:cNvSpPr/>
            <p:nvPr/>
          </p:nvSpPr>
          <p:spPr>
            <a:xfrm>
              <a:off x="1128183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2738" y="4419940"/>
              <a:ext cx="1909543" cy="1327224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3462672" y="4039590"/>
            <a:ext cx="2218656" cy="2053235"/>
            <a:chOff x="3462672" y="4039590"/>
            <a:chExt cx="2218656" cy="2053235"/>
          </a:xfrm>
        </p:grpSpPr>
        <p:sp>
          <p:nvSpPr>
            <p:cNvPr id="20" name="Rectangle 19"/>
            <p:cNvSpPr/>
            <p:nvPr/>
          </p:nvSpPr>
          <p:spPr>
            <a:xfrm>
              <a:off x="3462672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3799" y="4494796"/>
              <a:ext cx="1676400" cy="1177512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5797160" y="4039590"/>
            <a:ext cx="2218656" cy="2053235"/>
            <a:chOff x="5797160" y="4039590"/>
            <a:chExt cx="2218656" cy="2053235"/>
          </a:xfrm>
        </p:grpSpPr>
        <p:sp>
          <p:nvSpPr>
            <p:cNvPr id="22" name="Rectangle 21"/>
            <p:cNvSpPr/>
            <p:nvPr/>
          </p:nvSpPr>
          <p:spPr>
            <a:xfrm>
              <a:off x="5797160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0936" y="4323848"/>
              <a:ext cx="1094127" cy="14233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374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650" y="580665"/>
            <a:ext cx="770485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No Longer Living</a:t>
            </a:r>
            <a:endParaRPr lang="en-GB" sz="2000" b="1" dirty="0">
              <a:ln w="25400">
                <a:noFill/>
              </a:ln>
              <a:solidFill>
                <a:srgbClr val="7BB31A"/>
              </a:solidFill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10376" y="1332523"/>
            <a:ext cx="8195403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winkl" pitchFamily="2" charset="0"/>
              </a:rPr>
              <a:t>What do these things have in common? Why are they no longer alive?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462672" y="1862667"/>
            <a:ext cx="2218656" cy="2053235"/>
            <a:chOff x="3462672" y="1862667"/>
            <a:chExt cx="2218656" cy="2053235"/>
          </a:xfrm>
        </p:grpSpPr>
        <p:sp>
          <p:nvSpPr>
            <p:cNvPr id="19" name="Rectangle 18"/>
            <p:cNvSpPr/>
            <p:nvPr/>
          </p:nvSpPr>
          <p:spPr>
            <a:xfrm>
              <a:off x="3462672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0456" y="2153788"/>
              <a:ext cx="1843088" cy="1470989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128183" y="1862667"/>
            <a:ext cx="2218656" cy="2053235"/>
            <a:chOff x="1128183" y="1862667"/>
            <a:chExt cx="2218656" cy="2053235"/>
          </a:xfrm>
        </p:grpSpPr>
        <p:sp>
          <p:nvSpPr>
            <p:cNvPr id="17" name="Rectangle 16"/>
            <p:cNvSpPr/>
            <p:nvPr/>
          </p:nvSpPr>
          <p:spPr>
            <a:xfrm>
              <a:off x="1128183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8921" y="2044005"/>
              <a:ext cx="1417180" cy="1690556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5797160" y="1862667"/>
            <a:ext cx="2218656" cy="2053235"/>
            <a:chOff x="5797160" y="1862667"/>
            <a:chExt cx="2218656" cy="2053235"/>
          </a:xfrm>
        </p:grpSpPr>
        <p:sp>
          <p:nvSpPr>
            <p:cNvPr id="21" name="Rectangle 20"/>
            <p:cNvSpPr/>
            <p:nvPr/>
          </p:nvSpPr>
          <p:spPr>
            <a:xfrm>
              <a:off x="5797160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4134" y="2005661"/>
              <a:ext cx="1452562" cy="1767242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1128183" y="4039590"/>
            <a:ext cx="2218656" cy="2053235"/>
            <a:chOff x="1128183" y="4039590"/>
            <a:chExt cx="2218656" cy="2053235"/>
          </a:xfrm>
        </p:grpSpPr>
        <p:sp>
          <p:nvSpPr>
            <p:cNvPr id="18" name="Rectangle 17"/>
            <p:cNvSpPr/>
            <p:nvPr/>
          </p:nvSpPr>
          <p:spPr>
            <a:xfrm>
              <a:off x="1128183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3942" y="4409845"/>
              <a:ext cx="1127138" cy="1312721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3462672" y="4039590"/>
            <a:ext cx="2218656" cy="2053235"/>
            <a:chOff x="3462672" y="4039590"/>
            <a:chExt cx="2218656" cy="2053235"/>
          </a:xfrm>
        </p:grpSpPr>
        <p:sp>
          <p:nvSpPr>
            <p:cNvPr id="20" name="Rectangle 19"/>
            <p:cNvSpPr/>
            <p:nvPr/>
          </p:nvSpPr>
          <p:spPr>
            <a:xfrm>
              <a:off x="3462672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2361" y="4409846"/>
              <a:ext cx="1599278" cy="1323975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5797160" y="4039590"/>
            <a:ext cx="2218656" cy="2053235"/>
            <a:chOff x="5797160" y="4039590"/>
            <a:chExt cx="2218656" cy="2053235"/>
          </a:xfrm>
        </p:grpSpPr>
        <p:sp>
          <p:nvSpPr>
            <p:cNvPr id="22" name="Rectangle 21"/>
            <p:cNvSpPr/>
            <p:nvPr/>
          </p:nvSpPr>
          <p:spPr>
            <a:xfrm>
              <a:off x="5797160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3654" y="4569731"/>
              <a:ext cx="1953522" cy="9929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0624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650" y="580665"/>
            <a:ext cx="770485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Plenary</a:t>
            </a:r>
            <a:endParaRPr lang="en-GB" sz="2000" b="1" dirty="0">
              <a:ln w="25400">
                <a:noFill/>
              </a:ln>
              <a:solidFill>
                <a:srgbClr val="7BB31A"/>
              </a:solidFill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854775" y="1723486"/>
            <a:ext cx="5434447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dirty="0">
                <a:latin typeface="Twinkl" pitchFamily="2" charset="0"/>
              </a:rPr>
              <a:t>Living, no longer living or never lived?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28181" y="2573920"/>
            <a:ext cx="6887633" cy="2053235"/>
            <a:chOff x="1128183" y="1862667"/>
            <a:chExt cx="6887633" cy="2053235"/>
          </a:xfrm>
        </p:grpSpPr>
        <p:sp>
          <p:nvSpPr>
            <p:cNvPr id="9" name="Rectangle 8"/>
            <p:cNvSpPr/>
            <p:nvPr/>
          </p:nvSpPr>
          <p:spPr>
            <a:xfrm>
              <a:off x="1128183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462672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797160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1007035" y="5139035"/>
            <a:ext cx="720208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dirty="0">
                <a:latin typeface="Twinkl" pitchFamily="2" charset="0"/>
              </a:rPr>
              <a:t>Can you name another object for each category and discuss why it fits into the category you have chosen?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28181" y="3338927"/>
            <a:ext cx="22186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8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living</a:t>
            </a:r>
            <a:endParaRPr lang="en-GB" sz="1600" b="1" dirty="0">
              <a:ln w="25400">
                <a:noFill/>
              </a:ln>
              <a:solidFill>
                <a:srgbClr val="7BB31A"/>
              </a:solidFill>
              <a:latin typeface="Twinkl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62669" y="3123484"/>
            <a:ext cx="221865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8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no longer living</a:t>
            </a:r>
            <a:endParaRPr lang="en-GB" sz="1600" b="1" dirty="0">
              <a:ln w="25400">
                <a:noFill/>
              </a:ln>
              <a:solidFill>
                <a:srgbClr val="7BB31A"/>
              </a:solidFill>
              <a:latin typeface="Twinkl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97158" y="3338927"/>
            <a:ext cx="22186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8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never lived</a:t>
            </a:r>
            <a:endParaRPr lang="en-GB" sz="1600" b="1" dirty="0">
              <a:ln w="25400">
                <a:noFill/>
              </a:ln>
              <a:solidFill>
                <a:srgbClr val="7BB31A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09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32140" y="369840"/>
            <a:ext cx="7704856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Which are living, which are no longer living </a:t>
            </a:r>
            <a:br>
              <a:rPr lang="en-GB" sz="28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</a:br>
            <a:r>
              <a:rPr lang="en-GB" sz="28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rPr>
              <a:t>and which never lived?</a:t>
            </a:r>
          </a:p>
        </p:txBody>
      </p:sp>
      <p:grpSp>
        <p:nvGrpSpPr>
          <p:cNvPr id="70" name="Group 69"/>
          <p:cNvGrpSpPr/>
          <p:nvPr/>
        </p:nvGrpSpPr>
        <p:grpSpPr>
          <a:xfrm>
            <a:off x="503238" y="1515389"/>
            <a:ext cx="8137525" cy="2969272"/>
            <a:chOff x="503238" y="1591209"/>
            <a:chExt cx="8137525" cy="2969272"/>
          </a:xfrm>
        </p:grpSpPr>
        <p:grpSp>
          <p:nvGrpSpPr>
            <p:cNvPr id="2" name="Group 1"/>
            <p:cNvGrpSpPr/>
            <p:nvPr/>
          </p:nvGrpSpPr>
          <p:grpSpPr>
            <a:xfrm>
              <a:off x="503238" y="1591209"/>
              <a:ext cx="8137525" cy="2969272"/>
              <a:chOff x="1128183" y="1862667"/>
              <a:chExt cx="6887633" cy="2053235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1128183" y="1862667"/>
                <a:ext cx="2218656" cy="20532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3462672" y="1862667"/>
                <a:ext cx="2218656" cy="20532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5797160" y="1862667"/>
                <a:ext cx="2218656" cy="20532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704546" y="1596444"/>
              <a:ext cx="221865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25400">
                    <a:noFill/>
                  </a:ln>
                  <a:solidFill>
                    <a:srgbClr val="7BB31A"/>
                  </a:solidFill>
                  <a:latin typeface="Twinkl" pitchFamily="2" charset="0"/>
                </a:rPr>
                <a:t>living</a:t>
              </a:r>
              <a:endParaRPr lang="en-GB" sz="16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462672" y="1592096"/>
              <a:ext cx="2218656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25400">
                    <a:noFill/>
                  </a:ln>
                  <a:solidFill>
                    <a:srgbClr val="7BB31A"/>
                  </a:solidFill>
                  <a:latin typeface="Twinkl" pitchFamily="2" charset="0"/>
                </a:rPr>
                <a:t>no longer living</a:t>
              </a:r>
              <a:endParaRPr lang="en-GB" sz="16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20798" y="1592096"/>
              <a:ext cx="221865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GB" sz="2800" b="1" dirty="0">
                  <a:ln w="25400">
                    <a:noFill/>
                  </a:ln>
                  <a:solidFill>
                    <a:srgbClr val="7BB31A"/>
                  </a:solidFill>
                  <a:latin typeface="Twinkl" pitchFamily="2" charset="0"/>
                </a:rPr>
                <a:t>never lived</a:t>
              </a:r>
              <a:endParaRPr lang="en-GB" sz="1600" b="1" dirty="0">
                <a:ln w="25400">
                  <a:noFill/>
                </a:ln>
                <a:solidFill>
                  <a:srgbClr val="7BB31A"/>
                </a:solidFill>
                <a:latin typeface="Twinkl" pitchFamily="2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3238" y="5587980"/>
            <a:ext cx="807455" cy="747252"/>
            <a:chOff x="1128183" y="1862667"/>
            <a:chExt cx="2218656" cy="2053235"/>
          </a:xfrm>
        </p:grpSpPr>
        <p:sp>
          <p:nvSpPr>
            <p:cNvPr id="13" name="Rectangle 12"/>
            <p:cNvSpPr/>
            <p:nvPr/>
          </p:nvSpPr>
          <p:spPr>
            <a:xfrm>
              <a:off x="1128183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7039" y="2074027"/>
              <a:ext cx="980944" cy="1630513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1409950" y="5587980"/>
            <a:ext cx="807455" cy="747252"/>
            <a:chOff x="3462672" y="1862667"/>
            <a:chExt cx="2218656" cy="2053235"/>
          </a:xfrm>
        </p:grpSpPr>
        <p:sp>
          <p:nvSpPr>
            <p:cNvPr id="19" name="Rectangle 18"/>
            <p:cNvSpPr/>
            <p:nvPr/>
          </p:nvSpPr>
          <p:spPr>
            <a:xfrm>
              <a:off x="3462672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3640" y="1974884"/>
              <a:ext cx="796719" cy="182880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5065220" y="5587980"/>
            <a:ext cx="807455" cy="747252"/>
            <a:chOff x="5797160" y="1862667"/>
            <a:chExt cx="2218656" cy="2053235"/>
          </a:xfrm>
        </p:grpSpPr>
        <p:sp>
          <p:nvSpPr>
            <p:cNvPr id="22" name="Rectangle 21"/>
            <p:cNvSpPr/>
            <p:nvPr/>
          </p:nvSpPr>
          <p:spPr>
            <a:xfrm>
              <a:off x="5797160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6005" y="2117973"/>
              <a:ext cx="2060965" cy="1542620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7833308" y="4738852"/>
            <a:ext cx="807455" cy="747252"/>
            <a:chOff x="1128183" y="4039590"/>
            <a:chExt cx="2218656" cy="2053235"/>
          </a:xfrm>
        </p:grpSpPr>
        <p:sp>
          <p:nvSpPr>
            <p:cNvPr id="26" name="Rectangle 25"/>
            <p:cNvSpPr/>
            <p:nvPr/>
          </p:nvSpPr>
          <p:spPr>
            <a:xfrm>
              <a:off x="1128183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7084" y="4713782"/>
              <a:ext cx="1800853" cy="704850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3232721" y="5587980"/>
            <a:ext cx="807455" cy="747252"/>
            <a:chOff x="3462672" y="4039590"/>
            <a:chExt cx="2218656" cy="2053235"/>
          </a:xfrm>
        </p:grpSpPr>
        <p:sp>
          <p:nvSpPr>
            <p:cNvPr id="29" name="Rectangle 28"/>
            <p:cNvSpPr/>
            <p:nvPr/>
          </p:nvSpPr>
          <p:spPr>
            <a:xfrm>
              <a:off x="3462672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377" y="4476750"/>
              <a:ext cx="1067245" cy="1178172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4177810" y="4738852"/>
            <a:ext cx="807455" cy="747252"/>
            <a:chOff x="5797160" y="4039590"/>
            <a:chExt cx="2218656" cy="2053235"/>
          </a:xfrm>
        </p:grpSpPr>
        <p:sp>
          <p:nvSpPr>
            <p:cNvPr id="32" name="Rectangle 31"/>
            <p:cNvSpPr/>
            <p:nvPr/>
          </p:nvSpPr>
          <p:spPr>
            <a:xfrm>
              <a:off x="5797160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5606" y="4382610"/>
              <a:ext cx="1901762" cy="1366451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2316662" y="5583655"/>
            <a:ext cx="816802" cy="755902"/>
            <a:chOff x="1128183" y="1862667"/>
            <a:chExt cx="2218656" cy="2053235"/>
          </a:xfrm>
        </p:grpSpPr>
        <p:sp>
          <p:nvSpPr>
            <p:cNvPr id="35" name="Rectangle 34"/>
            <p:cNvSpPr/>
            <p:nvPr/>
          </p:nvSpPr>
          <p:spPr>
            <a:xfrm>
              <a:off x="1128183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7435" y="2011137"/>
              <a:ext cx="560151" cy="1756293"/>
            </a:xfrm>
            <a:prstGeom prst="rect">
              <a:avLst/>
            </a:prstGeom>
          </p:spPr>
        </p:pic>
      </p:grpSp>
      <p:grpSp>
        <p:nvGrpSpPr>
          <p:cNvPr id="37" name="Group 36"/>
          <p:cNvGrpSpPr/>
          <p:nvPr/>
        </p:nvGrpSpPr>
        <p:grpSpPr>
          <a:xfrm>
            <a:off x="3264031" y="4734527"/>
            <a:ext cx="816802" cy="755902"/>
            <a:chOff x="3462672" y="1862667"/>
            <a:chExt cx="2218656" cy="2053235"/>
          </a:xfrm>
        </p:grpSpPr>
        <p:sp>
          <p:nvSpPr>
            <p:cNvPr id="38" name="Rectangle 37"/>
            <p:cNvSpPr/>
            <p:nvPr/>
          </p:nvSpPr>
          <p:spPr>
            <a:xfrm>
              <a:off x="3462672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03145">
              <a:off x="4346814" y="1938721"/>
              <a:ext cx="450371" cy="1901123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5082242" y="4734527"/>
            <a:ext cx="816802" cy="755902"/>
            <a:chOff x="5797160" y="1862667"/>
            <a:chExt cx="2218656" cy="2053235"/>
          </a:xfrm>
        </p:grpSpPr>
        <p:sp>
          <p:nvSpPr>
            <p:cNvPr id="41" name="Rectangle 40"/>
            <p:cNvSpPr/>
            <p:nvPr/>
          </p:nvSpPr>
          <p:spPr>
            <a:xfrm>
              <a:off x="5797160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89426">
              <a:off x="6026976" y="2494762"/>
              <a:ext cx="1662049" cy="847270"/>
            </a:xfrm>
            <a:prstGeom prst="rect">
              <a:avLst/>
            </a:prstGeom>
          </p:spPr>
        </p:pic>
      </p:grpSp>
      <p:grpSp>
        <p:nvGrpSpPr>
          <p:cNvPr id="43" name="Group 42"/>
          <p:cNvGrpSpPr/>
          <p:nvPr/>
        </p:nvGrpSpPr>
        <p:grpSpPr>
          <a:xfrm>
            <a:off x="503238" y="4734527"/>
            <a:ext cx="816802" cy="755902"/>
            <a:chOff x="1128183" y="4039590"/>
            <a:chExt cx="2218656" cy="2053235"/>
          </a:xfrm>
        </p:grpSpPr>
        <p:sp>
          <p:nvSpPr>
            <p:cNvPr id="44" name="Rectangle 43"/>
            <p:cNvSpPr/>
            <p:nvPr/>
          </p:nvSpPr>
          <p:spPr>
            <a:xfrm>
              <a:off x="1128183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2738" y="4419940"/>
              <a:ext cx="1909543" cy="1327224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7823509" y="5583655"/>
            <a:ext cx="816802" cy="755902"/>
            <a:chOff x="3462672" y="4039590"/>
            <a:chExt cx="2218656" cy="2053235"/>
          </a:xfrm>
        </p:grpSpPr>
        <p:sp>
          <p:nvSpPr>
            <p:cNvPr id="47" name="Rectangle 46"/>
            <p:cNvSpPr/>
            <p:nvPr/>
          </p:nvSpPr>
          <p:spPr>
            <a:xfrm>
              <a:off x="3462672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3799" y="4494796"/>
              <a:ext cx="1676400" cy="1177512"/>
            </a:xfrm>
            <a:prstGeom prst="rect">
              <a:avLst/>
            </a:prstGeom>
          </p:spPr>
        </p:pic>
      </p:grpSp>
      <p:grpSp>
        <p:nvGrpSpPr>
          <p:cNvPr id="49" name="Group 48"/>
          <p:cNvGrpSpPr/>
          <p:nvPr/>
        </p:nvGrpSpPr>
        <p:grpSpPr>
          <a:xfrm>
            <a:off x="6919528" y="4734527"/>
            <a:ext cx="816802" cy="755902"/>
            <a:chOff x="5797160" y="4039590"/>
            <a:chExt cx="2218656" cy="2053235"/>
          </a:xfrm>
        </p:grpSpPr>
        <p:sp>
          <p:nvSpPr>
            <p:cNvPr id="50" name="Rectangle 49"/>
            <p:cNvSpPr/>
            <p:nvPr/>
          </p:nvSpPr>
          <p:spPr>
            <a:xfrm>
              <a:off x="5797160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0936" y="4323848"/>
              <a:ext cx="1094127" cy="1423316"/>
            </a:xfrm>
            <a:prstGeom prst="rect">
              <a:avLst/>
            </a:prstGeom>
          </p:spPr>
        </p:pic>
      </p:grpSp>
      <p:grpSp>
        <p:nvGrpSpPr>
          <p:cNvPr id="52" name="Group 51"/>
          <p:cNvGrpSpPr/>
          <p:nvPr/>
        </p:nvGrpSpPr>
        <p:grpSpPr>
          <a:xfrm>
            <a:off x="2316662" y="4730026"/>
            <a:ext cx="826530" cy="764904"/>
            <a:chOff x="3462672" y="1862667"/>
            <a:chExt cx="2218656" cy="2053235"/>
          </a:xfrm>
        </p:grpSpPr>
        <p:sp>
          <p:nvSpPr>
            <p:cNvPr id="53" name="Rectangle 52"/>
            <p:cNvSpPr/>
            <p:nvPr/>
          </p:nvSpPr>
          <p:spPr>
            <a:xfrm>
              <a:off x="3462672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7BB31A"/>
                </a:solidFill>
                <a:latin typeface="Twinkl" pitchFamily="2" charset="0"/>
              </a:endParaRPr>
            </a:p>
          </p:txBody>
        </p:sp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0456" y="2153788"/>
              <a:ext cx="1843088" cy="1470989"/>
            </a:xfrm>
            <a:prstGeom prst="rect">
              <a:avLst/>
            </a:prstGeom>
          </p:spPr>
        </p:pic>
      </p:grpSp>
      <p:grpSp>
        <p:nvGrpSpPr>
          <p:cNvPr id="55" name="Group 54"/>
          <p:cNvGrpSpPr/>
          <p:nvPr/>
        </p:nvGrpSpPr>
        <p:grpSpPr>
          <a:xfrm>
            <a:off x="5996021" y="4730026"/>
            <a:ext cx="826530" cy="764904"/>
            <a:chOff x="1128183" y="1862667"/>
            <a:chExt cx="2218656" cy="2053235"/>
          </a:xfrm>
        </p:grpSpPr>
        <p:sp>
          <p:nvSpPr>
            <p:cNvPr id="56" name="Rectangle 55"/>
            <p:cNvSpPr/>
            <p:nvPr/>
          </p:nvSpPr>
          <p:spPr>
            <a:xfrm>
              <a:off x="1128183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8921" y="2044005"/>
              <a:ext cx="1417180" cy="1690556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6897719" y="5579154"/>
            <a:ext cx="826530" cy="764904"/>
            <a:chOff x="5797160" y="1862667"/>
            <a:chExt cx="2218656" cy="2053235"/>
          </a:xfrm>
        </p:grpSpPr>
        <p:sp>
          <p:nvSpPr>
            <p:cNvPr id="59" name="Rectangle 58"/>
            <p:cNvSpPr/>
            <p:nvPr/>
          </p:nvSpPr>
          <p:spPr>
            <a:xfrm>
              <a:off x="5797160" y="1862667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rgbClr val="7BB31A"/>
                </a:solidFill>
                <a:latin typeface="Twinkl" pitchFamily="2" charset="0"/>
              </a:endParaRPr>
            </a:p>
          </p:txBody>
        </p:sp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4134" y="2005661"/>
              <a:ext cx="1452562" cy="1767242"/>
            </a:xfrm>
            <a:prstGeom prst="rect">
              <a:avLst/>
            </a:prstGeom>
          </p:spPr>
        </p:pic>
      </p:grpSp>
      <p:grpSp>
        <p:nvGrpSpPr>
          <p:cNvPr id="61" name="Group 60"/>
          <p:cNvGrpSpPr/>
          <p:nvPr/>
        </p:nvGrpSpPr>
        <p:grpSpPr>
          <a:xfrm>
            <a:off x="5971932" y="5579154"/>
            <a:ext cx="826530" cy="764904"/>
            <a:chOff x="1128183" y="4039590"/>
            <a:chExt cx="2218656" cy="2053235"/>
          </a:xfrm>
        </p:grpSpPr>
        <p:sp>
          <p:nvSpPr>
            <p:cNvPr id="62" name="Rectangle 61"/>
            <p:cNvSpPr/>
            <p:nvPr/>
          </p:nvSpPr>
          <p:spPr>
            <a:xfrm>
              <a:off x="1128183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3942" y="4409845"/>
              <a:ext cx="1127138" cy="1312721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1417017" y="4730026"/>
            <a:ext cx="826530" cy="764904"/>
            <a:chOff x="3462672" y="4039590"/>
            <a:chExt cx="2218656" cy="2053235"/>
          </a:xfrm>
        </p:grpSpPr>
        <p:sp>
          <p:nvSpPr>
            <p:cNvPr id="65" name="Rectangle 64"/>
            <p:cNvSpPr/>
            <p:nvPr/>
          </p:nvSpPr>
          <p:spPr>
            <a:xfrm>
              <a:off x="3462672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2361" y="4409846"/>
              <a:ext cx="1599278" cy="1323975"/>
            </a:xfrm>
            <a:prstGeom prst="rect">
              <a:avLst/>
            </a:prstGeom>
          </p:spPr>
        </p:pic>
      </p:grpSp>
      <p:grpSp>
        <p:nvGrpSpPr>
          <p:cNvPr id="67" name="Group 66"/>
          <p:cNvGrpSpPr/>
          <p:nvPr/>
        </p:nvGrpSpPr>
        <p:grpSpPr>
          <a:xfrm>
            <a:off x="4149161" y="5590020"/>
            <a:ext cx="816846" cy="755942"/>
            <a:chOff x="5797160" y="4039590"/>
            <a:chExt cx="2218656" cy="2053235"/>
          </a:xfrm>
        </p:grpSpPr>
        <p:sp>
          <p:nvSpPr>
            <p:cNvPr id="68" name="Rectangle 67"/>
            <p:cNvSpPr/>
            <p:nvPr/>
          </p:nvSpPr>
          <p:spPr>
            <a:xfrm>
              <a:off x="5797160" y="4039590"/>
              <a:ext cx="2218656" cy="205323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BB3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3654" y="4569731"/>
              <a:ext cx="1953522" cy="9929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3082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0.61198 -0.349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90" y="-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20677 -0.3236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30" y="-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20382 -0.32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91" y="-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0.40573 -0.3599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78" y="-1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3941 -0.3791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05" y="-1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7 L 0.29514 -0.3606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-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-0.10434 -0.3173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26" y="-1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-0.09097 -0.2196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49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-0.69513 -0.3754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57" y="-1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0.2 -0.4997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2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08888 -0.3530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44" y="-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0.50677 -0.3493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30" y="-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96296E-6 L -0.19635 -0.3481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26" y="-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-0.0915 -0.30579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83" y="-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30156 -0.3481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87" y="-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19704 -0.30648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61" y="-1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-0.20417 -0.30324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8" y="-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96296E-6 L -0.00139 -0.35139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1051</TotalTime>
  <Words>150</Words>
  <Application>Microsoft Office PowerPoint</Application>
  <PresentationFormat>On-screen Show (4:3)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BPreplay</vt:lpstr>
      <vt:lpstr>Sassoon Infant Rg</vt:lpstr>
      <vt:lpstr>Sassoon Infant Md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ICT Department</cp:lastModifiedBy>
  <cp:revision>126</cp:revision>
  <dcterms:created xsi:type="dcterms:W3CDTF">2014-10-01T16:09:27Z</dcterms:created>
  <dcterms:modified xsi:type="dcterms:W3CDTF">2020-05-01T11:34:28Z</dcterms:modified>
</cp:coreProperties>
</file>