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94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Twinkl" panose="020B0604020202020204" charset="0"/>
      <p:regular r:id="rId33"/>
      <p:bold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864"/>
    <a:srgbClr val="EA516C"/>
    <a:srgbClr val="FFE000"/>
    <a:srgbClr val="A2764F"/>
    <a:srgbClr val="F08215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cookies do Bobby and Serena get each?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cookies equally between the children.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Bobby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Serena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703" y="2885813"/>
            <a:ext cx="2650328" cy="28480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>
          <a:xfrm>
            <a:off x="6751925" y="3429001"/>
            <a:ext cx="2187478" cy="3429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74"/>
          <a:stretch/>
        </p:blipFill>
        <p:spPr>
          <a:xfrm>
            <a:off x="55494" y="3429000"/>
            <a:ext cx="2105129" cy="34290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3901954" y="2834803"/>
            <a:ext cx="759388" cy="350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413626" y="2883143"/>
            <a:ext cx="759388" cy="3506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782604" y="3825123"/>
            <a:ext cx="759388" cy="3506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681642" y="3813573"/>
            <a:ext cx="759388" cy="3506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205503" y="3941637"/>
            <a:ext cx="759388" cy="3506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823665" y="4830148"/>
            <a:ext cx="759388" cy="3506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509142" y="4961723"/>
            <a:ext cx="759388" cy="3506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187541" y="5054858"/>
            <a:ext cx="759388" cy="35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12691 0.02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1184 0.0187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0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-0.22327 -0.1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63" y="-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48148E-6 L 0.24809 -0.1164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3246 -0.044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2" y="-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4514 -0.2048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-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21701 -0.1365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L 0.1276 -0.096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5837677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2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slices of pizza per plate?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slices of pizza equally between the plates.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520" y="3429000"/>
            <a:ext cx="2646006" cy="264171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272668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11" y="3429000"/>
            <a:ext cx="2646006" cy="26417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483" y="2357242"/>
            <a:ext cx="1098937" cy="10822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46627">
            <a:off x="4600953" y="2650343"/>
            <a:ext cx="1098937" cy="10822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47907">
            <a:off x="4603084" y="3268491"/>
            <a:ext cx="1098937" cy="10822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0487">
            <a:off x="4051482" y="3546862"/>
            <a:ext cx="1098937" cy="10822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54811">
            <a:off x="3472014" y="3240173"/>
            <a:ext cx="1098937" cy="10822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72285">
            <a:off x="3509016" y="2643735"/>
            <a:ext cx="1098937" cy="108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9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-0.25174 0.18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7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25053 0.1773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7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25295 0.2523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23195 0.187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97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-0.12743 0.1891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0.18473 0.123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36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42639 0.02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31528 -0.0638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43281 0.1476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43646 -0.1282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22257 -0.269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8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53819 -0.0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0" y="-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7882 0.0266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-0.0243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6788 0.2101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03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59809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13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7152 -0.2006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50642 0.0046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30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 now?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2" y="4337161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4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53542 0.048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71" y="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23455 -0.0240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36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51354 0.1733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77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24097 0.1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9" y="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43281 -0.2407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-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14757 -0.3129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-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1284 0.3240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42" y="1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0.2601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5781 -0.045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99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2651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55225 0.079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22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27517 0.0094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strawberries per person?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strawberries equally between Anne and Sanjeev.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Sanjeev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76"/>
          <a:stretch/>
        </p:blipFill>
        <p:spPr>
          <a:xfrm>
            <a:off x="-206408" y="2944536"/>
            <a:ext cx="2375838" cy="39134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83"/>
          <a:stretch/>
        </p:blipFill>
        <p:spPr>
          <a:xfrm>
            <a:off x="6519126" y="2642531"/>
            <a:ext cx="2182993" cy="42154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439" y="4329507"/>
            <a:ext cx="2415351" cy="17000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698" y="4383307"/>
            <a:ext cx="476855" cy="4837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684" y="4616648"/>
            <a:ext cx="476855" cy="48374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919" y="4453868"/>
            <a:ext cx="476855" cy="48374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946" y="4645799"/>
            <a:ext cx="476855" cy="48374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346" y="4952850"/>
            <a:ext cx="476855" cy="48374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05" y="4649479"/>
            <a:ext cx="476855" cy="48374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53" y="4843161"/>
            <a:ext cx="476855" cy="48374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25" y="4944316"/>
            <a:ext cx="476855" cy="48374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023" y="5055613"/>
            <a:ext cx="476855" cy="48374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20" y="4889757"/>
            <a:ext cx="476855" cy="48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79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15468 -0.146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43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1996 -0.2370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90" y="-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14462 -0.1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40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1842 -0.1557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1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0.02396 -0.2937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1217 -0.17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76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30312 -0.1349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56" y="-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022E-16 L 0.26597 -0.1067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99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27639 -0.2923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19" y="-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10955 -0.1842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-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1795244" y="5225388"/>
            <a:ext cx="5201174" cy="789518"/>
          </a:xfrm>
          <a:prstGeom prst="ellipse">
            <a:avLst/>
          </a:prstGeom>
          <a:solidFill>
            <a:srgbClr val="A27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worms does each bird get?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worms between the birds.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85" y="4459617"/>
            <a:ext cx="1777773" cy="14831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428" y="4334058"/>
            <a:ext cx="1543922" cy="17826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94" y="5283993"/>
            <a:ext cx="730314" cy="1771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661" y="5394785"/>
            <a:ext cx="730314" cy="1771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228" y="5505577"/>
            <a:ext cx="730314" cy="1771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257" y="5561359"/>
            <a:ext cx="730314" cy="1771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542" y="5698391"/>
            <a:ext cx="730314" cy="1771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797" y="5497187"/>
            <a:ext cx="730314" cy="1771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830" y="5282866"/>
            <a:ext cx="730314" cy="1771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31" y="5306201"/>
            <a:ext cx="730314" cy="1771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432" y="5329536"/>
            <a:ext cx="730314" cy="1771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907" y="5531563"/>
            <a:ext cx="730314" cy="17716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381" y="5753136"/>
            <a:ext cx="730314" cy="17716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828" y="5781962"/>
            <a:ext cx="730314" cy="1771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983" y="5522267"/>
            <a:ext cx="730314" cy="17716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91" y="5733200"/>
            <a:ext cx="730314" cy="17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30173 -0.251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87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-0.02691 -0.3298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0.48923 -0.3363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62" y="-1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52326 -0.3430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63" y="-1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022E-16 L 0.48368 -0.2627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03507 -0.3604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24566 -0.1372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74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-0.20625 -0.2201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12" y="-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03195 -0.3118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" y="-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26267 -0.1736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-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0.39982 -0.3712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1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-0.25798 -0.3324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9" y="-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0.00816 -0.225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-0.42084 -0.272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712862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How many chocolates would Mr and Mrs </a:t>
            </a:r>
            <a:r>
              <a:rPr lang="en-GB" dirty="0" err="1"/>
              <a:t>Gadhi</a:t>
            </a:r>
            <a:r>
              <a:rPr lang="en-GB" dirty="0"/>
              <a:t> each get if they are shared out equally?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There are 40 chocolates in the box.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98329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0885" y="259056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write the calculation?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94140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992589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691038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311348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009797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57987" y="3030057"/>
            <a:ext cx="2437889" cy="38279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6457645" y="3030057"/>
            <a:ext cx="2302340" cy="3827943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621419" y="4496497"/>
            <a:ext cx="1901162" cy="1715549"/>
            <a:chOff x="3621419" y="4496497"/>
            <a:chExt cx="1901162" cy="171554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1419" y="4496497"/>
              <a:ext cx="1901162" cy="1715549"/>
            </a:xfrm>
            <a:prstGeom prst="rect">
              <a:avLst/>
            </a:prstGeom>
          </p:spPr>
        </p:pic>
        <p:sp>
          <p:nvSpPr>
            <p:cNvPr id="46" name="Rectangle 45"/>
            <p:cNvSpPr/>
            <p:nvPr/>
          </p:nvSpPr>
          <p:spPr>
            <a:xfrm>
              <a:off x="4037365" y="5966898"/>
              <a:ext cx="1059739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200" b="1" dirty="0">
                  <a:solidFill>
                    <a:schemeClr val="bg1"/>
                  </a:solidFill>
                </a:rPr>
                <a:t>40 chocolates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2811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Sharing Equally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93177" y="1615001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following slides need to be shown when not in slideshow mode.</a:t>
            </a:r>
          </a:p>
        </p:txBody>
      </p:sp>
    </p:spTree>
    <p:extLst>
      <p:ext uri="{BB962C8B-B14F-4D97-AF65-F5344CB8AC3E}">
        <p14:creationId xmlns:p14="http://schemas.microsoft.com/office/powerpoint/2010/main" val="4146084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833986" y="3022630"/>
            <a:ext cx="3436009" cy="3038785"/>
          </a:xfrm>
          <a:prstGeom prst="roundRect">
            <a:avLst>
              <a:gd name="adj" fmla="val 6453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two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422661" y="3022630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4422660" y="4598608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4" y="5514709"/>
            <a:ext cx="417627" cy="4176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6" y="3731359"/>
            <a:ext cx="417627" cy="41762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57" y="5514708"/>
            <a:ext cx="417627" cy="41762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81" y="3737708"/>
            <a:ext cx="417627" cy="41762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861" y="3731191"/>
            <a:ext cx="417627" cy="41762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015" y="3157916"/>
            <a:ext cx="417627" cy="41762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6" y="3157916"/>
            <a:ext cx="417627" cy="41762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831" y="3157916"/>
            <a:ext cx="417627" cy="4176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462" y="3157916"/>
            <a:ext cx="417627" cy="4176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885" y="4311547"/>
            <a:ext cx="417627" cy="41762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81" y="4311547"/>
            <a:ext cx="417627" cy="41762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57" y="3731191"/>
            <a:ext cx="417627" cy="4176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810" y="4311547"/>
            <a:ext cx="417627" cy="4176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81" y="4904130"/>
            <a:ext cx="417627" cy="4176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860" y="4895103"/>
            <a:ext cx="417627" cy="4176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5" y="4321660"/>
            <a:ext cx="417627" cy="41762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5" y="4918659"/>
            <a:ext cx="417627" cy="41762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57" y="4895103"/>
            <a:ext cx="417627" cy="417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48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three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46" name="Rounded Rectangle 45"/>
          <p:cNvSpPr/>
          <p:nvPr/>
        </p:nvSpPr>
        <p:spPr>
          <a:xfrm flipH="1">
            <a:off x="755648" y="2936751"/>
            <a:ext cx="3410357" cy="3156074"/>
          </a:xfrm>
          <a:prstGeom prst="roundRect">
            <a:avLst>
              <a:gd name="adj" fmla="val 5215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4309241" y="2936752"/>
            <a:ext cx="4079109" cy="3156074"/>
            <a:chOff x="4654304" y="2672149"/>
            <a:chExt cx="3986458" cy="4216517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51" name="Group 50"/>
            <p:cNvGrpSpPr/>
            <p:nvPr/>
          </p:nvGrpSpPr>
          <p:grpSpPr>
            <a:xfrm flipH="1">
              <a:off x="4654304" y="2672149"/>
              <a:ext cx="3986458" cy="2790291"/>
              <a:chOff x="755650" y="2672150"/>
              <a:chExt cx="2613990" cy="3305787"/>
            </a:xfrm>
            <a:grpFill/>
          </p:grpSpPr>
          <p:sp>
            <p:nvSpPr>
              <p:cNvPr id="53" name="Rounded Rectangle 52"/>
              <p:cNvSpPr/>
              <p:nvPr/>
            </p:nvSpPr>
            <p:spPr>
              <a:xfrm>
                <a:off x="755650" y="2672150"/>
                <a:ext cx="2613990" cy="1616071"/>
              </a:xfrm>
              <a:prstGeom prst="roundRect">
                <a:avLst>
                  <a:gd name="adj" fmla="val 886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54" name="Rounded Rectangle 53"/>
              <p:cNvSpPr/>
              <p:nvPr/>
            </p:nvSpPr>
            <p:spPr>
              <a:xfrm>
                <a:off x="755650" y="4361866"/>
                <a:ext cx="2613990" cy="1616071"/>
              </a:xfrm>
              <a:prstGeom prst="roundRect">
                <a:avLst>
                  <a:gd name="adj" fmla="val 886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52" name="Rounded Rectangle 51"/>
            <p:cNvSpPr/>
            <p:nvPr/>
          </p:nvSpPr>
          <p:spPr>
            <a:xfrm flipH="1">
              <a:off x="4654304" y="5524601"/>
              <a:ext cx="3986458" cy="1364065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165" y="5128621"/>
            <a:ext cx="340624" cy="33308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4" y="3573924"/>
            <a:ext cx="340624" cy="33308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3" y="5128621"/>
            <a:ext cx="340624" cy="33308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67" y="3579358"/>
            <a:ext cx="340624" cy="33308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57" y="3573781"/>
            <a:ext cx="340624" cy="33308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814" y="3083148"/>
            <a:ext cx="340624" cy="33308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4" y="3083148"/>
            <a:ext cx="340624" cy="33308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034" y="3083148"/>
            <a:ext cx="340624" cy="33308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474" y="3083148"/>
            <a:ext cx="340624" cy="33308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865" y="4070474"/>
            <a:ext cx="340624" cy="33308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67" y="4070474"/>
            <a:ext cx="340624" cy="33308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339" y="3573781"/>
            <a:ext cx="340624" cy="33308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939" y="4070474"/>
            <a:ext cx="340624" cy="33308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67" y="4577631"/>
            <a:ext cx="340624" cy="33308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57" y="4569906"/>
            <a:ext cx="340624" cy="33308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3" y="4079129"/>
            <a:ext cx="340624" cy="33308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3" y="4590065"/>
            <a:ext cx="340624" cy="33308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339" y="4569906"/>
            <a:ext cx="340624" cy="33308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777" y="5128621"/>
            <a:ext cx="340624" cy="333083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865" y="5128621"/>
            <a:ext cx="340624" cy="333083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165" y="5679612"/>
            <a:ext cx="340624" cy="33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86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four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37" name="Rounded Rectangle 36"/>
          <p:cNvSpPr/>
          <p:nvPr/>
        </p:nvSpPr>
        <p:spPr>
          <a:xfrm flipH="1">
            <a:off x="755647" y="2924763"/>
            <a:ext cx="3276887" cy="3156314"/>
          </a:xfrm>
          <a:prstGeom prst="roundRect">
            <a:avLst>
              <a:gd name="adj" fmla="val 5215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4151587" y="2924763"/>
            <a:ext cx="4236764" cy="3156314"/>
            <a:chOff x="4654303" y="2672149"/>
            <a:chExt cx="4209521" cy="4071218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82" name="Rounded Rectangle 81"/>
            <p:cNvSpPr/>
            <p:nvPr/>
          </p:nvSpPr>
          <p:spPr>
            <a:xfrm flipH="1">
              <a:off x="4654303" y="2672149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 flipH="1">
              <a:off x="6803668" y="2672149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 flipH="1">
              <a:off x="4654303" y="4748923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5" name="Rounded Rectangle 84"/>
            <p:cNvSpPr/>
            <p:nvPr/>
          </p:nvSpPr>
          <p:spPr>
            <a:xfrm flipH="1">
              <a:off x="6803668" y="4748923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3596198"/>
            <a:ext cx="357724" cy="3577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17" y="3601636"/>
            <a:ext cx="357724" cy="35772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316" y="3596054"/>
            <a:ext cx="357724" cy="35772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161" y="3105007"/>
            <a:ext cx="357724" cy="35772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3105007"/>
            <a:ext cx="357724" cy="3577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314" y="3105007"/>
            <a:ext cx="357724" cy="3577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618" y="3105007"/>
            <a:ext cx="357724" cy="3577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616" y="4093166"/>
            <a:ext cx="357724" cy="3577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17" y="4093166"/>
            <a:ext cx="357724" cy="35772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734" y="3596054"/>
            <a:ext cx="357724" cy="35772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013" y="4093166"/>
            <a:ext cx="357724" cy="35772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17" y="4600751"/>
            <a:ext cx="357724" cy="35772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315" y="4593019"/>
            <a:ext cx="357724" cy="35772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4101829"/>
            <a:ext cx="357724" cy="35772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4613196"/>
            <a:ext cx="357724" cy="35772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734" y="4593019"/>
            <a:ext cx="357724" cy="357724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960" y="5098944"/>
            <a:ext cx="357724" cy="35772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358" y="5091212"/>
            <a:ext cx="357724" cy="35772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778" y="5091212"/>
            <a:ext cx="357724" cy="357724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540" y="5103195"/>
            <a:ext cx="357724" cy="357724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311" y="5601499"/>
            <a:ext cx="357724" cy="357724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762" y="5606937"/>
            <a:ext cx="357724" cy="357724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161" y="5601355"/>
            <a:ext cx="357724" cy="357724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580" y="5601355"/>
            <a:ext cx="357724" cy="35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535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12 counters into equal amounts.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0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6" name="Rounded Rectangle 45"/>
          <p:cNvSpPr/>
          <p:nvPr/>
        </p:nvSpPr>
        <p:spPr>
          <a:xfrm flipH="1">
            <a:off x="755650" y="5145385"/>
            <a:ext cx="3730892" cy="947440"/>
          </a:xfrm>
          <a:prstGeom prst="roundRect">
            <a:avLst>
              <a:gd name="adj" fmla="val 5215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764225" y="2006930"/>
            <a:ext cx="1857830" cy="3109906"/>
            <a:chOff x="503237" y="985632"/>
            <a:chExt cx="1668748" cy="2998821"/>
          </a:xfrm>
          <a:solidFill>
            <a:srgbClr val="EA516C"/>
          </a:solidFill>
        </p:grpSpPr>
        <p:sp>
          <p:nvSpPr>
            <p:cNvPr id="63" name="Rectangle 62"/>
            <p:cNvSpPr/>
            <p:nvPr/>
          </p:nvSpPr>
          <p:spPr>
            <a:xfrm>
              <a:off x="503237" y="985632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3237" y="2544535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687684" y="2006929"/>
            <a:ext cx="1857831" cy="3109906"/>
            <a:chOff x="2563502" y="992433"/>
            <a:chExt cx="1921162" cy="3703189"/>
          </a:xfrm>
          <a:solidFill>
            <a:srgbClr val="92D050"/>
          </a:solidFill>
        </p:grpSpPr>
        <p:grpSp>
          <p:nvGrpSpPr>
            <p:cNvPr id="66" name="Group 65"/>
            <p:cNvGrpSpPr/>
            <p:nvPr/>
          </p:nvGrpSpPr>
          <p:grpSpPr>
            <a:xfrm>
              <a:off x="2563503" y="992433"/>
              <a:ext cx="1921161" cy="2436567"/>
              <a:chOff x="503237" y="985632"/>
              <a:chExt cx="1668748" cy="2998821"/>
            </a:xfrm>
            <a:grpFill/>
          </p:grpSpPr>
          <p:sp>
            <p:nvSpPr>
              <p:cNvPr id="68" name="Rectangle 67"/>
              <p:cNvSpPr/>
              <p:nvPr/>
            </p:nvSpPr>
            <p:spPr>
              <a:xfrm>
                <a:off x="503237" y="985632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503237" y="2544535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563502" y="3525677"/>
              <a:ext cx="1921161" cy="11699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611143" y="2003398"/>
            <a:ext cx="1857831" cy="3113437"/>
            <a:chOff x="4623768" y="997687"/>
            <a:chExt cx="1921162" cy="4624141"/>
          </a:xfrm>
          <a:solidFill>
            <a:srgbClr val="FFC000"/>
          </a:solidFill>
        </p:grpSpPr>
        <p:grpSp>
          <p:nvGrpSpPr>
            <p:cNvPr id="71" name="Group 70"/>
            <p:cNvGrpSpPr/>
            <p:nvPr/>
          </p:nvGrpSpPr>
          <p:grpSpPr>
            <a:xfrm>
              <a:off x="4623768" y="997687"/>
              <a:ext cx="1921162" cy="3445618"/>
              <a:chOff x="2563502" y="992433"/>
              <a:chExt cx="1921162" cy="3703189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4623768" y="4533257"/>
              <a:ext cx="1921161" cy="10885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530520" y="2006928"/>
            <a:ext cx="1857830" cy="3109907"/>
            <a:chOff x="4623768" y="4504975"/>
            <a:chExt cx="1986451" cy="3445619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96" name="Group 95"/>
            <p:cNvGrpSpPr/>
            <p:nvPr/>
          </p:nvGrpSpPr>
          <p:grpSpPr>
            <a:xfrm>
              <a:off x="4623768" y="4504976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4" name="Rectangle 103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103" name="Rectangle 102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5642484" y="4504975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98" name="Group 97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0" name="Rectangle 99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99" name="Rectangle 98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</p:grpSp>
      <p:sp>
        <p:nvSpPr>
          <p:cNvPr id="106" name="TextBox 105"/>
          <p:cNvSpPr txBox="1"/>
          <p:nvPr/>
        </p:nvSpPr>
        <p:spPr>
          <a:xfrm>
            <a:off x="80277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2 Equal Amounts: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72464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3 Equal Amounts: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663007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4 Equal Amounts: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8470" y="1732320"/>
            <a:ext cx="20814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6 Equal Amounts: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534" y="5215617"/>
            <a:ext cx="322910" cy="32291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378" y="5728092"/>
            <a:ext cx="322910" cy="32291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890" y="5215617"/>
            <a:ext cx="322910" cy="32291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446" y="5728092"/>
            <a:ext cx="322910" cy="32291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532" y="5215617"/>
            <a:ext cx="322910" cy="32291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178" y="5215617"/>
            <a:ext cx="322910" cy="32291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8" y="5215617"/>
            <a:ext cx="322910" cy="32291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44" y="5215617"/>
            <a:ext cx="322910" cy="32291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110" y="5728092"/>
            <a:ext cx="322910" cy="32291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311" y="5728092"/>
            <a:ext cx="322910" cy="32291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177" y="5728092"/>
            <a:ext cx="322910" cy="32291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44" y="5728092"/>
            <a:ext cx="322910" cy="32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682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24 counters into equal amounts.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0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6" name="Rounded Rectangle 45"/>
          <p:cNvSpPr/>
          <p:nvPr/>
        </p:nvSpPr>
        <p:spPr>
          <a:xfrm flipH="1">
            <a:off x="755650" y="5145385"/>
            <a:ext cx="3730892" cy="947440"/>
          </a:xfrm>
          <a:prstGeom prst="roundRect">
            <a:avLst>
              <a:gd name="adj" fmla="val 5215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764225" y="2006930"/>
            <a:ext cx="1857830" cy="3109906"/>
            <a:chOff x="503237" y="985632"/>
            <a:chExt cx="1668748" cy="2998821"/>
          </a:xfrm>
          <a:solidFill>
            <a:srgbClr val="EA516C"/>
          </a:solidFill>
        </p:grpSpPr>
        <p:sp>
          <p:nvSpPr>
            <p:cNvPr id="63" name="Rectangle 62"/>
            <p:cNvSpPr/>
            <p:nvPr/>
          </p:nvSpPr>
          <p:spPr>
            <a:xfrm>
              <a:off x="503237" y="985632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3237" y="2544535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687684" y="2006929"/>
            <a:ext cx="1857831" cy="3109906"/>
            <a:chOff x="2563502" y="992433"/>
            <a:chExt cx="1921162" cy="3703189"/>
          </a:xfrm>
          <a:solidFill>
            <a:srgbClr val="92D050"/>
          </a:solidFill>
        </p:grpSpPr>
        <p:grpSp>
          <p:nvGrpSpPr>
            <p:cNvPr id="66" name="Group 65"/>
            <p:cNvGrpSpPr/>
            <p:nvPr/>
          </p:nvGrpSpPr>
          <p:grpSpPr>
            <a:xfrm>
              <a:off x="2563503" y="992433"/>
              <a:ext cx="1921161" cy="2436567"/>
              <a:chOff x="503237" y="985632"/>
              <a:chExt cx="1668748" cy="2998821"/>
            </a:xfrm>
            <a:grpFill/>
          </p:grpSpPr>
          <p:sp>
            <p:nvSpPr>
              <p:cNvPr id="68" name="Rectangle 67"/>
              <p:cNvSpPr/>
              <p:nvPr/>
            </p:nvSpPr>
            <p:spPr>
              <a:xfrm>
                <a:off x="503237" y="985632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503237" y="2544535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563502" y="3525677"/>
              <a:ext cx="1921161" cy="11699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611143" y="2003398"/>
            <a:ext cx="1857831" cy="3113437"/>
            <a:chOff x="4623768" y="997687"/>
            <a:chExt cx="1921162" cy="4624141"/>
          </a:xfrm>
          <a:solidFill>
            <a:srgbClr val="FFC000"/>
          </a:solidFill>
        </p:grpSpPr>
        <p:grpSp>
          <p:nvGrpSpPr>
            <p:cNvPr id="71" name="Group 70"/>
            <p:cNvGrpSpPr/>
            <p:nvPr/>
          </p:nvGrpSpPr>
          <p:grpSpPr>
            <a:xfrm>
              <a:off x="4623768" y="997687"/>
              <a:ext cx="1921162" cy="3445618"/>
              <a:chOff x="2563502" y="992433"/>
              <a:chExt cx="1921162" cy="3703189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4623768" y="4533257"/>
              <a:ext cx="1921161" cy="10885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530520" y="2006928"/>
            <a:ext cx="1857830" cy="3109907"/>
            <a:chOff x="4623768" y="4504975"/>
            <a:chExt cx="1986451" cy="3445619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96" name="Group 95"/>
            <p:cNvGrpSpPr/>
            <p:nvPr/>
          </p:nvGrpSpPr>
          <p:grpSpPr>
            <a:xfrm>
              <a:off x="4623768" y="4504976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4" name="Rectangle 103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103" name="Rectangle 102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5642484" y="4504975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98" name="Group 97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0" name="Rectangle 99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99" name="Rectangle 98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</p:grpSp>
      <p:sp>
        <p:nvSpPr>
          <p:cNvPr id="106" name="TextBox 105"/>
          <p:cNvSpPr txBox="1"/>
          <p:nvPr/>
        </p:nvSpPr>
        <p:spPr>
          <a:xfrm>
            <a:off x="80277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2 Equal Amounts: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72464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3 Equal Amounts: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663007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4 Equal Amounts: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8470" y="1732320"/>
            <a:ext cx="20814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6 Equal Amounts:</a:t>
            </a: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769" y="5240228"/>
            <a:ext cx="216240" cy="21624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769" y="5526700"/>
            <a:ext cx="216240" cy="21624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769" y="5819803"/>
            <a:ext cx="216240" cy="21624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26" y="5240228"/>
            <a:ext cx="216240" cy="216240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26" y="5526700"/>
            <a:ext cx="216240" cy="21624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26" y="5819803"/>
            <a:ext cx="216240" cy="216240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83" y="5240228"/>
            <a:ext cx="216240" cy="216240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83" y="5526700"/>
            <a:ext cx="216240" cy="21624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83" y="5819803"/>
            <a:ext cx="216240" cy="21624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40" y="5240228"/>
            <a:ext cx="216240" cy="216240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40" y="5526700"/>
            <a:ext cx="216240" cy="216240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40" y="5819803"/>
            <a:ext cx="216240" cy="216240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397" y="5240228"/>
            <a:ext cx="216240" cy="216240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397" y="5526700"/>
            <a:ext cx="216240" cy="216240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397" y="5819803"/>
            <a:ext cx="216240" cy="216240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554" y="5240228"/>
            <a:ext cx="216240" cy="21624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554" y="5526700"/>
            <a:ext cx="216240" cy="216240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554" y="5819803"/>
            <a:ext cx="216240" cy="216240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711" y="5240228"/>
            <a:ext cx="216240" cy="216240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711" y="5526700"/>
            <a:ext cx="216240" cy="216240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711" y="5819803"/>
            <a:ext cx="216240" cy="216240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68" y="5240228"/>
            <a:ext cx="216240" cy="216240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68" y="5526700"/>
            <a:ext cx="216240" cy="216240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68" y="5819803"/>
            <a:ext cx="216240" cy="21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2769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6441103" y="1892807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Football nets hold 3 balls.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Group the balls in 3s to find out how many nets are needed.</a:t>
            </a:r>
          </a:p>
          <a:p>
            <a:pPr algn="ctr"/>
            <a:r>
              <a:rPr lang="en-GB" dirty="0"/>
              <a:t>(9 groups into 3s).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95" y="2193299"/>
            <a:ext cx="995404" cy="989221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61" y="3551412"/>
            <a:ext cx="995404" cy="989221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12" y="2080509"/>
            <a:ext cx="995404" cy="989221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955" y="3377924"/>
            <a:ext cx="995404" cy="989221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316" y="2336207"/>
            <a:ext cx="995404" cy="989221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661551"/>
            <a:ext cx="995404" cy="989221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617" y="2488494"/>
            <a:ext cx="995404" cy="989221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354" y="3726185"/>
            <a:ext cx="995404" cy="989221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330" y="3483012"/>
            <a:ext cx="995404" cy="98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460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baskets can be filled using the apples from the tree?</a:t>
            </a:r>
          </a:p>
          <a:p>
            <a:pPr algn="ctr"/>
            <a:r>
              <a:rPr lang="en-GB" dirty="0"/>
              <a:t>(16 grouped into 4s).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3" name="Oval 22"/>
          <p:cNvSpPr/>
          <p:nvPr/>
        </p:nvSpPr>
        <p:spPr>
          <a:xfrm>
            <a:off x="6516604" y="1752345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Each basket can hold 4 apples.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71"/>
          <a:stretch/>
        </p:blipFill>
        <p:spPr>
          <a:xfrm>
            <a:off x="2033786" y="2017681"/>
            <a:ext cx="4482818" cy="29454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339" y="2211092"/>
            <a:ext cx="407895" cy="3945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265" y="2463618"/>
            <a:ext cx="407895" cy="3945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21" y="2393387"/>
            <a:ext cx="407895" cy="39457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393" y="4084694"/>
            <a:ext cx="407895" cy="39457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622" y="3490428"/>
            <a:ext cx="407895" cy="3945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38" y="3027289"/>
            <a:ext cx="407895" cy="39457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745" y="2810157"/>
            <a:ext cx="407895" cy="3945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054" y="3221289"/>
            <a:ext cx="407895" cy="39457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718" y="2858188"/>
            <a:ext cx="407895" cy="39457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37" y="4084694"/>
            <a:ext cx="407895" cy="39457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563" y="3401735"/>
            <a:ext cx="407895" cy="39457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973" y="3911854"/>
            <a:ext cx="407895" cy="39457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478" y="3993590"/>
            <a:ext cx="407895" cy="39457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871" y="4096607"/>
            <a:ext cx="407895" cy="39457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019" y="3497542"/>
            <a:ext cx="407895" cy="39457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602" y="3667983"/>
            <a:ext cx="407895" cy="39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83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packs of pencils would these pencils fill?</a:t>
            </a:r>
          </a:p>
          <a:p>
            <a:pPr algn="ctr"/>
            <a:r>
              <a:rPr lang="en-GB" dirty="0"/>
              <a:t>(15 grouped into 5s).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32" name="Oval 31"/>
          <p:cNvSpPr/>
          <p:nvPr/>
        </p:nvSpPr>
        <p:spPr>
          <a:xfrm>
            <a:off x="6695303" y="4416170"/>
            <a:ext cx="1587937" cy="15879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Pencils are sold in packs of 5.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951179" y="2154081"/>
            <a:ext cx="297318" cy="22620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1447203" y="2154081"/>
            <a:ext cx="297317" cy="22620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1943226" y="2154081"/>
            <a:ext cx="297317" cy="22620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2439249" y="2154081"/>
            <a:ext cx="297317" cy="226208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2935272" y="2154081"/>
            <a:ext cx="297317" cy="22620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3431295" y="2154081"/>
            <a:ext cx="297317" cy="22620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3927318" y="2154081"/>
            <a:ext cx="297317" cy="22620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4423341" y="2154081"/>
            <a:ext cx="297317" cy="22620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4919364" y="2154081"/>
            <a:ext cx="297317" cy="226208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5415387" y="2154081"/>
            <a:ext cx="297317" cy="226208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5911410" y="2154081"/>
            <a:ext cx="297317" cy="22620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6407433" y="2154081"/>
            <a:ext cx="297317" cy="22620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6903456" y="2154081"/>
            <a:ext cx="297317" cy="22620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7399479" y="2154081"/>
            <a:ext cx="297317" cy="226208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7895498" y="2154081"/>
            <a:ext cx="297317" cy="226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8227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8" name="Rounded Rectangle 47"/>
          <p:cNvSpPr/>
          <p:nvPr/>
        </p:nvSpPr>
        <p:spPr>
          <a:xfrm>
            <a:off x="981511" y="1854046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How many packs can be made from these gingerbread people?</a:t>
            </a:r>
          </a:p>
        </p:txBody>
      </p:sp>
      <p:sp>
        <p:nvSpPr>
          <p:cNvPr id="49" name="Oval 48"/>
          <p:cNvSpPr/>
          <p:nvPr/>
        </p:nvSpPr>
        <p:spPr>
          <a:xfrm rot="20959226">
            <a:off x="759640" y="1757573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51" name="Rectangle 50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bakery sells gingerbread people in packs of 2. 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103" y="2572266"/>
            <a:ext cx="615874" cy="89917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103" y="3630713"/>
            <a:ext cx="615874" cy="89917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92" y="2888334"/>
            <a:ext cx="615874" cy="89917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92" y="3946781"/>
            <a:ext cx="615874" cy="89917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0" y="2566907"/>
            <a:ext cx="615874" cy="89917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0" y="3625355"/>
            <a:ext cx="615874" cy="89917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69" y="2888334"/>
            <a:ext cx="615874" cy="89917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69" y="3946781"/>
            <a:ext cx="615874" cy="89917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058" y="2566907"/>
            <a:ext cx="615874" cy="89917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058" y="3625355"/>
            <a:ext cx="615874" cy="89917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046" y="2888334"/>
            <a:ext cx="615874" cy="89917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046" y="3946781"/>
            <a:ext cx="615874" cy="89917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035" y="2566907"/>
            <a:ext cx="615874" cy="89917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035" y="3625355"/>
            <a:ext cx="615874" cy="89917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023" y="2888334"/>
            <a:ext cx="615874" cy="89917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023" y="3946781"/>
            <a:ext cx="615874" cy="89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710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boxes can be filled using these mince pies?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Mince pies are sold in boxes of 6.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47" y="2631138"/>
            <a:ext cx="824312" cy="55393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86" y="2639884"/>
            <a:ext cx="824312" cy="55393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725" y="2639884"/>
            <a:ext cx="824312" cy="55393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963" y="2631138"/>
            <a:ext cx="824312" cy="55393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02" y="2639884"/>
            <a:ext cx="824312" cy="55393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42" y="2631138"/>
            <a:ext cx="824312" cy="55393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45" y="3486779"/>
            <a:ext cx="824312" cy="55393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84" y="3486779"/>
            <a:ext cx="824312" cy="55393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723" y="3486779"/>
            <a:ext cx="824312" cy="55393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962" y="3478033"/>
            <a:ext cx="824312" cy="55393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01" y="3486779"/>
            <a:ext cx="824312" cy="55393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39" y="3478033"/>
            <a:ext cx="824312" cy="55393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644" y="4334576"/>
            <a:ext cx="824312" cy="55393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652" y="4334576"/>
            <a:ext cx="824312" cy="55393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659" y="4334576"/>
            <a:ext cx="824312" cy="55393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00" y="4334576"/>
            <a:ext cx="824312" cy="55393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27AE670E-2DA2-4B8A-8551-8D33BD9419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39" y="4334576"/>
            <a:ext cx="824312" cy="55393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2075AB4D-C2E9-4B82-87F8-85D4EA1C64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418" y="4334576"/>
            <a:ext cx="824312" cy="55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3863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peppers?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Peppers are sold in packs of 2.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66" y="2505108"/>
            <a:ext cx="503866" cy="63991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399" y="2505108"/>
            <a:ext cx="503866" cy="63991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732" y="2505107"/>
            <a:ext cx="503866" cy="6399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65" y="2505107"/>
            <a:ext cx="503866" cy="6399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98" y="2505107"/>
            <a:ext cx="503866" cy="6399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731" y="2505106"/>
            <a:ext cx="503866" cy="63991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064" y="2505106"/>
            <a:ext cx="503866" cy="63991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66" y="3328409"/>
            <a:ext cx="503866" cy="63991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399" y="3328408"/>
            <a:ext cx="503866" cy="63991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732" y="3328407"/>
            <a:ext cx="503866" cy="63991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65" y="3328407"/>
            <a:ext cx="503866" cy="63991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98" y="3328407"/>
            <a:ext cx="503866" cy="63991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731" y="3328406"/>
            <a:ext cx="503866" cy="63991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064" y="3328406"/>
            <a:ext cx="503866" cy="63991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33" y="4151708"/>
            <a:ext cx="503866" cy="63991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466" y="4151707"/>
            <a:ext cx="503866" cy="63991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799" y="4151706"/>
            <a:ext cx="503866" cy="63991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131" y="4151706"/>
            <a:ext cx="503866" cy="63991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65" y="4151706"/>
            <a:ext cx="503866" cy="63991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798" y="4151706"/>
            <a:ext cx="503866" cy="63991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31" y="4151706"/>
            <a:ext cx="503867" cy="63991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FE53E5CF-F387-4926-B90F-EFEF7C47AA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918" y="4151706"/>
            <a:ext cx="503867" cy="63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96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bananas?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Bananas are sold in packs of 5.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2547746"/>
            <a:ext cx="591783" cy="51445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5" y="2547746"/>
            <a:ext cx="591783" cy="51445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2547746"/>
            <a:ext cx="591783" cy="51445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2547746"/>
            <a:ext cx="591783" cy="51445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3145202"/>
            <a:ext cx="591782" cy="51445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6" y="3145202"/>
            <a:ext cx="591782" cy="51445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3145202"/>
            <a:ext cx="591782" cy="51445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3145202"/>
            <a:ext cx="591783" cy="51445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3742659"/>
            <a:ext cx="591782" cy="51445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6" y="3742659"/>
            <a:ext cx="591782" cy="51445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3742659"/>
            <a:ext cx="591782" cy="51445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3742659"/>
            <a:ext cx="591783" cy="51445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4340115"/>
            <a:ext cx="591782" cy="51445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6" y="4340115"/>
            <a:ext cx="591782" cy="51445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4340115"/>
            <a:ext cx="591782" cy="51445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4340115"/>
            <a:ext cx="591783" cy="51445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9858F791-DC01-4696-8C90-13FBA71FA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2547746"/>
            <a:ext cx="591783" cy="51445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573CE88E-DF87-4356-8C7A-45C54D544B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3145202"/>
            <a:ext cx="591782" cy="51445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A7A8A3DF-6046-4673-B905-AA81F97159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3742659"/>
            <a:ext cx="591782" cy="51445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6837D66A-1F74-46DF-8FF0-590540342B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4340115"/>
            <a:ext cx="591782" cy="51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9356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sacks can we fill using these potatoes?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Potatoes are sold in sacks of 8.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2548631"/>
            <a:ext cx="830669" cy="50781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2548631"/>
            <a:ext cx="830669" cy="50781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2548631"/>
            <a:ext cx="830669" cy="50781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2548631"/>
            <a:ext cx="830669" cy="5078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2548631"/>
            <a:ext cx="830669" cy="50781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2548631"/>
            <a:ext cx="830669" cy="50781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3152601"/>
            <a:ext cx="830669" cy="50781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3152601"/>
            <a:ext cx="830669" cy="50781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3152601"/>
            <a:ext cx="830669" cy="50781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3152601"/>
            <a:ext cx="830669" cy="50781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3152601"/>
            <a:ext cx="830669" cy="50781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3152601"/>
            <a:ext cx="830669" cy="50781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3749825"/>
            <a:ext cx="830669" cy="50781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3749825"/>
            <a:ext cx="830669" cy="50781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3749825"/>
            <a:ext cx="830669" cy="50781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3749825"/>
            <a:ext cx="830669" cy="50781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3749825"/>
            <a:ext cx="830669" cy="50781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3749825"/>
            <a:ext cx="830669" cy="50781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4347050"/>
            <a:ext cx="830669" cy="50781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4347050"/>
            <a:ext cx="830669" cy="50781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4347050"/>
            <a:ext cx="830669" cy="50781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4347050"/>
            <a:ext cx="830669" cy="50781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4347050"/>
            <a:ext cx="830669" cy="50781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4347050"/>
            <a:ext cx="830669" cy="50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24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sweets?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Sweets are sold in packs of 9.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32" y="2495765"/>
            <a:ext cx="613190" cy="33674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349" y="2876177"/>
            <a:ext cx="613190" cy="33674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777" y="2495765"/>
            <a:ext cx="613190" cy="33674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099" y="2876177"/>
            <a:ext cx="613190" cy="33674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421" y="2495765"/>
            <a:ext cx="613190" cy="33674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744" y="2876177"/>
            <a:ext cx="613190" cy="33674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066" y="2495765"/>
            <a:ext cx="613190" cy="33674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388" y="2876177"/>
            <a:ext cx="613190" cy="33674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711" y="2495765"/>
            <a:ext cx="613190" cy="33674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033" y="2876177"/>
            <a:ext cx="613190" cy="33674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355" y="2495765"/>
            <a:ext cx="613190" cy="33674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78" y="2876177"/>
            <a:ext cx="613190" cy="33674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32" y="3307986"/>
            <a:ext cx="613190" cy="33674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454" y="3688398"/>
            <a:ext cx="613190" cy="33674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777" y="3307986"/>
            <a:ext cx="613190" cy="33674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099" y="3688398"/>
            <a:ext cx="613190" cy="33674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421" y="3307986"/>
            <a:ext cx="613190" cy="33674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744" y="3688398"/>
            <a:ext cx="613190" cy="33674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066" y="3307986"/>
            <a:ext cx="613190" cy="33674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388" y="3688398"/>
            <a:ext cx="613190" cy="33674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711" y="3307986"/>
            <a:ext cx="613190" cy="33674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033" y="3688398"/>
            <a:ext cx="613190" cy="33674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355" y="3307986"/>
            <a:ext cx="613190" cy="33674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78" y="3688398"/>
            <a:ext cx="613190" cy="33674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32" y="4120208"/>
            <a:ext cx="613190" cy="33674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454" y="4500620"/>
            <a:ext cx="613190" cy="33674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777" y="4120208"/>
            <a:ext cx="613190" cy="33674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099" y="4500620"/>
            <a:ext cx="613190" cy="33674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421" y="4120208"/>
            <a:ext cx="613190" cy="33674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744" y="4500620"/>
            <a:ext cx="613190" cy="33674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066" y="4120208"/>
            <a:ext cx="613190" cy="33674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388" y="4500620"/>
            <a:ext cx="613190" cy="33674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711" y="4120208"/>
            <a:ext cx="613190" cy="33674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033" y="4500620"/>
            <a:ext cx="613190" cy="33674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355" y="4120208"/>
            <a:ext cx="613190" cy="33674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78" y="4500620"/>
            <a:ext cx="613190" cy="33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8349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buns?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1980753"/>
            <a:ext cx="916547" cy="101183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3091936"/>
            <a:ext cx="916547" cy="101183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1980753"/>
            <a:ext cx="916547" cy="101183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3091936"/>
            <a:ext cx="916547" cy="1011837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1980753"/>
            <a:ext cx="916547" cy="1011837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3091936"/>
            <a:ext cx="916547" cy="1011837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1980753"/>
            <a:ext cx="916547" cy="1011837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3091936"/>
            <a:ext cx="916547" cy="101183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1980753"/>
            <a:ext cx="916547" cy="1011837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3091936"/>
            <a:ext cx="916547" cy="1011837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1980753"/>
            <a:ext cx="916547" cy="1011837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3091936"/>
            <a:ext cx="916547" cy="101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36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socks?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793" y="1991193"/>
            <a:ext cx="820574" cy="10106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67" y="1987973"/>
            <a:ext cx="820574" cy="10106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941" y="1984753"/>
            <a:ext cx="820574" cy="10106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515" y="1981533"/>
            <a:ext cx="820574" cy="10106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089" y="1978313"/>
            <a:ext cx="820574" cy="10106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663" y="1975093"/>
            <a:ext cx="820574" cy="10106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237" y="1971873"/>
            <a:ext cx="820574" cy="10106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811" y="1968653"/>
            <a:ext cx="820574" cy="10106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79" y="3133983"/>
            <a:ext cx="820574" cy="10106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253" y="3130763"/>
            <a:ext cx="820574" cy="10106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827" y="3127543"/>
            <a:ext cx="820574" cy="10106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401" y="3124323"/>
            <a:ext cx="820574" cy="10106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975" y="3121103"/>
            <a:ext cx="820574" cy="10106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117883"/>
            <a:ext cx="820574" cy="10106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123" y="3114663"/>
            <a:ext cx="820574" cy="10106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697" y="3111443"/>
            <a:ext cx="820574" cy="101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625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7" y="1980937"/>
            <a:ext cx="482352" cy="50872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55" y="2262745"/>
            <a:ext cx="482352" cy="50872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24" y="1980937"/>
            <a:ext cx="482352" cy="50872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693" y="2262745"/>
            <a:ext cx="482352" cy="50872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61" y="1980937"/>
            <a:ext cx="482352" cy="50872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7" y="2764335"/>
            <a:ext cx="482352" cy="50872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55" y="3046143"/>
            <a:ext cx="482352" cy="50872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24" y="2764335"/>
            <a:ext cx="482352" cy="50872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693" y="3046143"/>
            <a:ext cx="482352" cy="50872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61" y="2764335"/>
            <a:ext cx="482352" cy="50872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7" y="3547732"/>
            <a:ext cx="482352" cy="50872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55" y="3829540"/>
            <a:ext cx="482352" cy="5087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24" y="3547732"/>
            <a:ext cx="482352" cy="50872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693" y="3829540"/>
            <a:ext cx="482352" cy="5087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61" y="3547732"/>
            <a:ext cx="482352" cy="50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3160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949266" y="2049527"/>
            <a:ext cx="2195774" cy="2224513"/>
            <a:chOff x="489857" y="1349114"/>
            <a:chExt cx="2785240" cy="2821693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2627341" y="2049527"/>
            <a:ext cx="2195774" cy="2224513"/>
            <a:chOff x="489857" y="1349114"/>
            <a:chExt cx="2785240" cy="2821693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4305416" y="2049527"/>
            <a:ext cx="2195774" cy="2224513"/>
            <a:chOff x="489857" y="1349114"/>
            <a:chExt cx="2785240" cy="282169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983492" y="2049527"/>
            <a:ext cx="2195774" cy="2224513"/>
            <a:chOff x="489857" y="1349114"/>
            <a:chExt cx="2785240" cy="282169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13148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Mrs Robertson has 30 glue sticks.</a:t>
            </a:r>
          </a:p>
          <a:p>
            <a:pPr algn="ctr"/>
            <a:r>
              <a:rPr lang="en-GB" dirty="0"/>
              <a:t>She groups them into fives.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981511" y="2128570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groups of glue sticks can be made?</a:t>
            </a:r>
          </a:p>
        </p:txBody>
      </p:sp>
      <p:sp>
        <p:nvSpPr>
          <p:cNvPr id="41" name="Oval 40"/>
          <p:cNvSpPr/>
          <p:nvPr/>
        </p:nvSpPr>
        <p:spPr>
          <a:xfrm rot="20959226">
            <a:off x="759640" y="2032097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55650" y="3069798"/>
            <a:ext cx="7632700" cy="221768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90616" y="3364579"/>
            <a:ext cx="7360489" cy="1670489"/>
            <a:chOff x="1008062" y="4063499"/>
            <a:chExt cx="7829416" cy="1776914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4063499"/>
              <a:ext cx="250254" cy="82900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5011404"/>
              <a:ext cx="250254" cy="829009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430" y="4063499"/>
              <a:ext cx="250254" cy="82900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430" y="5011404"/>
              <a:ext cx="250254" cy="829009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798" y="4063499"/>
              <a:ext cx="250254" cy="829009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798" y="5011404"/>
              <a:ext cx="250254" cy="829009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166" y="4063499"/>
              <a:ext cx="250254" cy="829009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166" y="5011404"/>
              <a:ext cx="250254" cy="82900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535" y="4063499"/>
              <a:ext cx="250254" cy="829009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535" y="5011404"/>
              <a:ext cx="250254" cy="829009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903" y="4063499"/>
              <a:ext cx="250254" cy="829009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903" y="5011404"/>
              <a:ext cx="250254" cy="829009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271" y="4063499"/>
              <a:ext cx="250254" cy="829009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271" y="5011404"/>
              <a:ext cx="250254" cy="829009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7639" y="4063499"/>
              <a:ext cx="250254" cy="829009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7639" y="5011404"/>
              <a:ext cx="250254" cy="829009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007" y="4063499"/>
              <a:ext cx="250254" cy="829009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007" y="5011404"/>
              <a:ext cx="250254" cy="82900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0375" y="4063499"/>
              <a:ext cx="250254" cy="82900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0375" y="5011404"/>
              <a:ext cx="250254" cy="829009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1743" y="4063499"/>
              <a:ext cx="250254" cy="829009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1743" y="5011404"/>
              <a:ext cx="250254" cy="829009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3112" y="4063499"/>
              <a:ext cx="250254" cy="829009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3112" y="5011404"/>
              <a:ext cx="250254" cy="829009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4480" y="4063499"/>
              <a:ext cx="250254" cy="82900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4480" y="5011404"/>
              <a:ext cx="250254" cy="82900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5848" y="4063499"/>
              <a:ext cx="250254" cy="82900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xmlns="" id="{53B0EC17-54F1-4300-A019-C84FDB0D9A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5848" y="5011404"/>
              <a:ext cx="250254" cy="829009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xmlns="" id="{219F988A-07F2-4C0D-9644-535E4C1097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7223" y="4063499"/>
              <a:ext cx="250254" cy="829009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xmlns="" id="{21ABBC10-7622-42C7-BA57-A346ACFB3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7224" y="5011404"/>
              <a:ext cx="250254" cy="8290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83059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121</TotalTime>
  <Words>618</Words>
  <Application>Microsoft Office PowerPoint</Application>
  <PresentationFormat>On-screen Show (4:3)</PresentationFormat>
  <Paragraphs>157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Twinkl</vt:lpstr>
      <vt:lpstr>Calibri</vt:lpstr>
      <vt:lpstr>Office Theme</vt:lpstr>
      <vt:lpstr>PowerPoint Presentation</vt:lpstr>
      <vt:lpstr>Division</vt:lpstr>
      <vt:lpstr>Division</vt:lpstr>
      <vt:lpstr>Division</vt:lpstr>
      <vt:lpstr>Division</vt:lpstr>
      <vt:lpstr>Division</vt:lpstr>
      <vt:lpstr>Division</vt:lpstr>
      <vt:lpstr>Division</vt:lpstr>
      <vt:lpstr>Sharing Equally</vt:lpstr>
      <vt:lpstr>Sharing Equally</vt:lpstr>
      <vt:lpstr>Sharing Equally</vt:lpstr>
      <vt:lpstr>Sharing Equally</vt:lpstr>
      <vt:lpstr>Sharing Equally</vt:lpstr>
      <vt:lpstr>Sharing Equally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J Jenkins BCI</cp:lastModifiedBy>
  <cp:revision>14</cp:revision>
  <dcterms:created xsi:type="dcterms:W3CDTF">2019-07-14T10:22:27Z</dcterms:created>
  <dcterms:modified xsi:type="dcterms:W3CDTF">2020-07-01T12:40:32Z</dcterms:modified>
</cp:coreProperties>
</file>