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973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34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530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596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233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958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7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055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328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75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434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3F844-816F-47AD-B417-23DBA18B46F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D80E4-5A66-4F3C-9360-CFA5D39644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16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571546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35896" y="4973086"/>
            <a:ext cx="1944216" cy="369332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PrimaryInfant" panose="00000400000000000000" pitchFamily="2" charset="0"/>
              </a:rPr>
              <a:t>Penguin</a:t>
            </a:r>
            <a:endParaRPr lang="en-GB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652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568952" cy="64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19872" y="5229200"/>
            <a:ext cx="2016224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SassoonPrimaryInfant" panose="00000400000000000000" pitchFamily="2" charset="0"/>
              </a:rPr>
              <a:t>snake</a:t>
            </a:r>
            <a:endParaRPr lang="en-GB" sz="24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989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70514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35896" y="5157192"/>
            <a:ext cx="2016224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PrimaryInfant" panose="00000400000000000000" pitchFamily="2" charset="0"/>
              </a:rPr>
              <a:t>cat</a:t>
            </a:r>
            <a:endParaRPr lang="en-GB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789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</Words>
  <Application>Microsoft Office PowerPoint</Application>
  <PresentationFormat>On-screen Show (4:3)</PresentationFormat>
  <Paragraphs>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ICT Department</dc:creator>
  <cp:lastModifiedBy>ICT Department</cp:lastModifiedBy>
  <cp:revision>2</cp:revision>
  <dcterms:created xsi:type="dcterms:W3CDTF">2020-05-04T07:28:51Z</dcterms:created>
  <dcterms:modified xsi:type="dcterms:W3CDTF">2020-05-04T07:39:40Z</dcterms:modified>
</cp:coreProperties>
</file>