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</p:sldIdLst>
  <p:sldSz cx="9144000" cy="6858000" type="screen4x3"/>
  <p:notesSz cx="6858000" cy="9144000"/>
  <p:embeddedFontLst>
    <p:embeddedFont>
      <p:font typeface="Roboto" panose="020B0604020202020204" charset="0"/>
      <p:regular r:id="rId11"/>
      <p:bold r:id="rId12"/>
      <p:italic r:id="rId13"/>
      <p:boldItalic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18972"/>
    <a:srgbClr val="FFEDAA"/>
    <a:srgbClr val="FFE000"/>
    <a:srgbClr val="DC2C3D"/>
    <a:srgbClr val="BC0105"/>
    <a:srgbClr val="18A0DB"/>
    <a:srgbClr val="9FDCF9"/>
    <a:srgbClr val="DE1E5A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206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topics/topics-organised-events/topics-organised-events-world-poetry-day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topics/topics-organised-events/topics-organised-events-world-poetry-day" TargetMode="Externa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topics-organised-events/topics-organised-events-world-poetry-day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twinkl.co.uk/resources/topics/topics-organised-events/topics-organised-events-world-poetry-day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twinkl.co.uk/resources/topics/topics-organised-events/topics-organised-events-world-poetry-day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topics/topics-organised-events/topics-organised-events-world-poetry-day" TargetMode="Externa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11" Type="http://schemas.openxmlformats.org/officeDocument/2006/relationships/hyperlink" Target="https://www.twinkl.co.uk/resources/topics/topics-organised-events/topics-organised-events-world-poetry-day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</p:cNvPr>
          <p:cNvSpPr/>
          <p:nvPr/>
        </p:nvSpPr>
        <p:spPr>
          <a:xfrm>
            <a:off x="4048217" y="5513034"/>
            <a:ext cx="1038688" cy="6747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51542" y="6187737"/>
            <a:ext cx="692457" cy="6747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Performing a Poem Challenge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What do you think makes a great poetry performance?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260308" y="1929444"/>
            <a:ext cx="1568742" cy="1398497"/>
            <a:chOff x="2216164" y="2143607"/>
            <a:chExt cx="1568742" cy="139849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6747" y="2143607"/>
              <a:ext cx="1207576" cy="139849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2216164" y="2285737"/>
              <a:ext cx="15687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your</a:t>
              </a:r>
            </a:p>
            <a:p>
              <a:pPr algn="ctr"/>
              <a:r>
                <a:rPr lang="en-GB" dirty="0"/>
                <a:t>voice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 rot="10800000">
            <a:off x="5349563" y="1956692"/>
            <a:ext cx="1568742" cy="1398497"/>
            <a:chOff x="2396747" y="3801555"/>
            <a:chExt cx="1568742" cy="1398497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2577330" y="3801555"/>
              <a:ext cx="1207576" cy="1398497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 rot="10800000">
              <a:off x="2396747" y="4438839"/>
              <a:ext cx="15687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your</a:t>
              </a:r>
            </a:p>
            <a:p>
              <a:pPr algn="ctr"/>
              <a:r>
                <a:rPr lang="en-GB" dirty="0"/>
                <a:t>pace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260308" y="3553452"/>
            <a:ext cx="1568742" cy="1735378"/>
            <a:chOff x="5815152" y="3468067"/>
            <a:chExt cx="1568742" cy="1735378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H="1">
              <a:off x="5825123" y="3468067"/>
              <a:ext cx="1498466" cy="1735378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5815152" y="4142991"/>
              <a:ext cx="156874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any extra actions or sounds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365724" y="3553452"/>
            <a:ext cx="1568742" cy="1735378"/>
            <a:chOff x="7348756" y="3055543"/>
            <a:chExt cx="1568742" cy="1735378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7383894" y="3055543"/>
              <a:ext cx="1498466" cy="1735378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7348756" y="3792522"/>
              <a:ext cx="15687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your body</a:t>
              </a:r>
            </a:p>
            <a:p>
              <a:pPr algn="ctr"/>
              <a:r>
                <a:rPr lang="en-GB" dirty="0"/>
                <a:t>language</a:t>
              </a:r>
            </a:p>
          </p:txBody>
        </p:sp>
      </p:grpSp>
      <p:sp>
        <p:nvSpPr>
          <p:cNvPr id="31" name="Rectangle 30"/>
          <p:cNvSpPr/>
          <p:nvPr/>
        </p:nvSpPr>
        <p:spPr>
          <a:xfrm>
            <a:off x="666602" y="2007967"/>
            <a:ext cx="15937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2" charset="0"/>
              </a:rPr>
              <a:t>Think about…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982" y="2174539"/>
            <a:ext cx="1553977" cy="4458297"/>
          </a:xfrm>
          <a:prstGeom prst="rect">
            <a:avLst/>
          </a:prstGeom>
        </p:spPr>
      </p:pic>
      <p:sp>
        <p:nvSpPr>
          <p:cNvPr id="18" name="Rectangle 17">
            <a:hlinkClick r:id="rId5"/>
          </p:cNvPr>
          <p:cNvSpPr/>
          <p:nvPr/>
        </p:nvSpPr>
        <p:spPr>
          <a:xfrm>
            <a:off x="8504808" y="6542843"/>
            <a:ext cx="639191" cy="3195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ounded Rectangle 36"/>
          <p:cNvSpPr/>
          <p:nvPr/>
        </p:nvSpPr>
        <p:spPr>
          <a:xfrm>
            <a:off x="932204" y="1784898"/>
            <a:ext cx="2090338" cy="1705676"/>
          </a:xfrm>
          <a:prstGeom prst="roundRect">
            <a:avLst/>
          </a:prstGeom>
          <a:solidFill>
            <a:schemeClr val="bg1"/>
          </a:solidFill>
          <a:ln w="228600">
            <a:solidFill>
              <a:srgbClr val="DC2C3D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Remember to face your body towards the audience.</a:t>
            </a:r>
          </a:p>
        </p:txBody>
      </p:sp>
      <p:grpSp>
        <p:nvGrpSpPr>
          <p:cNvPr id="536" name="Group 535"/>
          <p:cNvGrpSpPr/>
          <p:nvPr/>
        </p:nvGrpSpPr>
        <p:grpSpPr>
          <a:xfrm>
            <a:off x="879144" y="1732316"/>
            <a:ext cx="2195318" cy="1808536"/>
            <a:chOff x="879144" y="1732316"/>
            <a:chExt cx="2195318" cy="1808536"/>
          </a:xfrm>
        </p:grpSpPr>
        <p:sp>
          <p:nvSpPr>
            <p:cNvPr id="130" name="Oval 129"/>
            <p:cNvSpPr/>
            <p:nvPr/>
          </p:nvSpPr>
          <p:spPr>
            <a:xfrm>
              <a:off x="1064471" y="342388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Oval 103"/>
            <p:cNvSpPr/>
            <p:nvPr/>
          </p:nvSpPr>
          <p:spPr>
            <a:xfrm>
              <a:off x="1221724" y="173231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/>
            <p:cNvSpPr/>
            <p:nvPr/>
          </p:nvSpPr>
          <p:spPr>
            <a:xfrm>
              <a:off x="1737579" y="173231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Oval 95"/>
            <p:cNvSpPr/>
            <p:nvPr/>
          </p:nvSpPr>
          <p:spPr>
            <a:xfrm>
              <a:off x="2253435" y="173231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/>
            <p:cNvSpPr/>
            <p:nvPr/>
          </p:nvSpPr>
          <p:spPr>
            <a:xfrm>
              <a:off x="2769290" y="173231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2970408" y="2158645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2970408" y="2703733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/>
            <p:cNvSpPr/>
            <p:nvPr/>
          </p:nvSpPr>
          <p:spPr>
            <a:xfrm>
              <a:off x="880176" y="2000243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 rot="16200000">
              <a:off x="879141" y="2529766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/>
            <p:cNvSpPr/>
            <p:nvPr/>
          </p:nvSpPr>
          <p:spPr>
            <a:xfrm rot="16200000">
              <a:off x="880281" y="3027228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8" name="Oval 337"/>
            <p:cNvSpPr/>
            <p:nvPr/>
          </p:nvSpPr>
          <p:spPr>
            <a:xfrm>
              <a:off x="1536979" y="343680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4" name="Oval 343"/>
            <p:cNvSpPr/>
            <p:nvPr/>
          </p:nvSpPr>
          <p:spPr>
            <a:xfrm>
              <a:off x="2052835" y="343680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0" name="Oval 349"/>
            <p:cNvSpPr/>
            <p:nvPr/>
          </p:nvSpPr>
          <p:spPr>
            <a:xfrm>
              <a:off x="2568063" y="343680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9" name="Oval 358"/>
            <p:cNvSpPr/>
            <p:nvPr/>
          </p:nvSpPr>
          <p:spPr>
            <a:xfrm>
              <a:off x="2946935" y="324882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5" name="Group 534"/>
          <p:cNvGrpSpPr/>
          <p:nvPr/>
        </p:nvGrpSpPr>
        <p:grpSpPr>
          <a:xfrm>
            <a:off x="842405" y="1695582"/>
            <a:ext cx="2272087" cy="1882007"/>
            <a:chOff x="842405" y="1695582"/>
            <a:chExt cx="2272087" cy="1882007"/>
          </a:xfrm>
        </p:grpSpPr>
        <p:sp>
          <p:nvSpPr>
            <p:cNvPr id="132" name="Oval 131"/>
            <p:cNvSpPr/>
            <p:nvPr/>
          </p:nvSpPr>
          <p:spPr>
            <a:xfrm>
              <a:off x="881120" y="323944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/>
            <p:cNvSpPr/>
            <p:nvPr/>
          </p:nvSpPr>
          <p:spPr>
            <a:xfrm>
              <a:off x="1442913" y="169558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/>
            <p:cNvSpPr/>
            <p:nvPr/>
          </p:nvSpPr>
          <p:spPr>
            <a:xfrm>
              <a:off x="1958768" y="169558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/>
            <p:cNvSpPr/>
            <p:nvPr/>
          </p:nvSpPr>
          <p:spPr>
            <a:xfrm>
              <a:off x="2474623" y="169558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2901712" y="184936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2936960" y="239445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955593" y="176304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 rot="16200000">
              <a:off x="842400" y="2228266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/>
            <p:cNvSpPr/>
            <p:nvPr/>
          </p:nvSpPr>
          <p:spPr>
            <a:xfrm rot="16200000">
              <a:off x="842403" y="2757793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/>
            <p:cNvSpPr/>
            <p:nvPr/>
          </p:nvSpPr>
          <p:spPr>
            <a:xfrm rot="10800000">
              <a:off x="2934806" y="2939540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5" name="Oval 334"/>
            <p:cNvSpPr/>
            <p:nvPr/>
          </p:nvSpPr>
          <p:spPr>
            <a:xfrm>
              <a:off x="1242313" y="340006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1" name="Oval 340"/>
            <p:cNvSpPr/>
            <p:nvPr/>
          </p:nvSpPr>
          <p:spPr>
            <a:xfrm>
              <a:off x="1758168" y="340006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7" name="Oval 346"/>
            <p:cNvSpPr/>
            <p:nvPr/>
          </p:nvSpPr>
          <p:spPr>
            <a:xfrm>
              <a:off x="2274023" y="340006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3" name="Oval 352"/>
            <p:cNvSpPr/>
            <p:nvPr/>
          </p:nvSpPr>
          <p:spPr>
            <a:xfrm>
              <a:off x="2756243" y="338081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As You Begin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037" y="5136565"/>
            <a:ext cx="9199099" cy="1721435"/>
          </a:xfrm>
          <a:prstGeom prst="rect">
            <a:avLst/>
          </a:prstGeom>
        </p:spPr>
      </p:pic>
      <p:sp>
        <p:nvSpPr>
          <p:cNvPr id="133" name="Oval 132"/>
          <p:cNvSpPr/>
          <p:nvPr/>
        </p:nvSpPr>
        <p:spPr>
          <a:xfrm>
            <a:off x="913183" y="327151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/>
          <p:cNvSpPr/>
          <p:nvPr/>
        </p:nvSpPr>
        <p:spPr>
          <a:xfrm>
            <a:off x="1083264" y="344267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/>
          <p:cNvSpPr/>
          <p:nvPr/>
        </p:nvSpPr>
        <p:spPr>
          <a:xfrm>
            <a:off x="1240517" y="175110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/>
          <p:cNvSpPr/>
          <p:nvPr/>
        </p:nvSpPr>
        <p:spPr>
          <a:xfrm>
            <a:off x="1474976" y="172764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/>
          <p:cNvSpPr/>
          <p:nvPr/>
        </p:nvSpPr>
        <p:spPr>
          <a:xfrm>
            <a:off x="1756372" y="175111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/>
          <p:cNvSpPr/>
          <p:nvPr/>
        </p:nvSpPr>
        <p:spPr>
          <a:xfrm>
            <a:off x="1990831" y="172764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/>
          <p:cNvSpPr/>
          <p:nvPr/>
        </p:nvSpPr>
        <p:spPr>
          <a:xfrm>
            <a:off x="2272228" y="175111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/>
          <p:cNvSpPr/>
          <p:nvPr/>
        </p:nvSpPr>
        <p:spPr>
          <a:xfrm>
            <a:off x="2506686" y="172764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/>
          <p:cNvSpPr/>
          <p:nvPr/>
        </p:nvSpPr>
        <p:spPr>
          <a:xfrm>
            <a:off x="2788083" y="175111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/>
          <p:cNvSpPr/>
          <p:nvPr/>
        </p:nvSpPr>
        <p:spPr>
          <a:xfrm>
            <a:off x="2933775" y="188142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/>
          <p:cNvSpPr/>
          <p:nvPr/>
        </p:nvSpPr>
        <p:spPr>
          <a:xfrm>
            <a:off x="2989201" y="2177436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/>
          <p:cNvSpPr/>
          <p:nvPr/>
        </p:nvSpPr>
        <p:spPr>
          <a:xfrm>
            <a:off x="2969023" y="242651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2989201" y="2722524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987656" y="179510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/>
          <p:cNvSpPr/>
          <p:nvPr/>
        </p:nvSpPr>
        <p:spPr>
          <a:xfrm>
            <a:off x="898969" y="2019034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 rot="16200000">
            <a:off x="874462" y="226032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 rot="16200000">
            <a:off x="897934" y="2548559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 rot="16200000">
            <a:off x="874465" y="278985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 rot="16200000">
            <a:off x="899074" y="3046021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 rot="10800000">
            <a:off x="2966871" y="2971604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6" name="Oval 335"/>
          <p:cNvSpPr/>
          <p:nvPr/>
        </p:nvSpPr>
        <p:spPr>
          <a:xfrm>
            <a:off x="1274376" y="343212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9" name="Oval 338"/>
          <p:cNvSpPr/>
          <p:nvPr/>
        </p:nvSpPr>
        <p:spPr>
          <a:xfrm>
            <a:off x="1555772" y="345559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2" name="Oval 341"/>
          <p:cNvSpPr/>
          <p:nvPr/>
        </p:nvSpPr>
        <p:spPr>
          <a:xfrm>
            <a:off x="1790231" y="343212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5" name="Oval 344"/>
          <p:cNvSpPr/>
          <p:nvPr/>
        </p:nvSpPr>
        <p:spPr>
          <a:xfrm>
            <a:off x="2071628" y="345559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8" name="Oval 347"/>
          <p:cNvSpPr/>
          <p:nvPr/>
        </p:nvSpPr>
        <p:spPr>
          <a:xfrm>
            <a:off x="2306086" y="343212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1" name="Oval 350"/>
          <p:cNvSpPr/>
          <p:nvPr/>
        </p:nvSpPr>
        <p:spPr>
          <a:xfrm>
            <a:off x="2586856" y="345559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4" name="Oval 353"/>
          <p:cNvSpPr/>
          <p:nvPr/>
        </p:nvSpPr>
        <p:spPr>
          <a:xfrm>
            <a:off x="2788306" y="341287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0" name="Oval 359"/>
          <p:cNvSpPr/>
          <p:nvPr/>
        </p:nvSpPr>
        <p:spPr>
          <a:xfrm>
            <a:off x="2965728" y="326761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6" name="Rounded Rectangle 595"/>
          <p:cNvSpPr/>
          <p:nvPr/>
        </p:nvSpPr>
        <p:spPr>
          <a:xfrm>
            <a:off x="3524797" y="1784898"/>
            <a:ext cx="2090338" cy="1705676"/>
          </a:xfrm>
          <a:prstGeom prst="roundRect">
            <a:avLst/>
          </a:prstGeom>
          <a:solidFill>
            <a:schemeClr val="bg1"/>
          </a:solidFill>
          <a:ln w="228600">
            <a:solidFill>
              <a:srgbClr val="DC2C3D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Look at the audience when you are performing.</a:t>
            </a:r>
          </a:p>
        </p:txBody>
      </p:sp>
      <p:grpSp>
        <p:nvGrpSpPr>
          <p:cNvPr id="597" name="Group 596"/>
          <p:cNvGrpSpPr/>
          <p:nvPr/>
        </p:nvGrpSpPr>
        <p:grpSpPr>
          <a:xfrm>
            <a:off x="3471737" y="1732316"/>
            <a:ext cx="2195318" cy="1808536"/>
            <a:chOff x="879144" y="1732316"/>
            <a:chExt cx="2195318" cy="1808536"/>
          </a:xfrm>
        </p:grpSpPr>
        <p:sp>
          <p:nvSpPr>
            <p:cNvPr id="598" name="Oval 597"/>
            <p:cNvSpPr/>
            <p:nvPr/>
          </p:nvSpPr>
          <p:spPr>
            <a:xfrm>
              <a:off x="1064471" y="342388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9" name="Oval 598"/>
            <p:cNvSpPr/>
            <p:nvPr/>
          </p:nvSpPr>
          <p:spPr>
            <a:xfrm>
              <a:off x="1221724" y="173231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0" name="Oval 599"/>
            <p:cNvSpPr/>
            <p:nvPr/>
          </p:nvSpPr>
          <p:spPr>
            <a:xfrm>
              <a:off x="1737579" y="173231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1" name="Oval 600"/>
            <p:cNvSpPr/>
            <p:nvPr/>
          </p:nvSpPr>
          <p:spPr>
            <a:xfrm>
              <a:off x="2253435" y="173231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2" name="Oval 601"/>
            <p:cNvSpPr/>
            <p:nvPr/>
          </p:nvSpPr>
          <p:spPr>
            <a:xfrm>
              <a:off x="2769290" y="173231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3" name="Oval 602"/>
            <p:cNvSpPr/>
            <p:nvPr/>
          </p:nvSpPr>
          <p:spPr>
            <a:xfrm>
              <a:off x="2970408" y="2158645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4" name="Oval 603"/>
            <p:cNvSpPr/>
            <p:nvPr/>
          </p:nvSpPr>
          <p:spPr>
            <a:xfrm>
              <a:off x="2970408" y="2703733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5" name="Oval 604"/>
            <p:cNvSpPr/>
            <p:nvPr/>
          </p:nvSpPr>
          <p:spPr>
            <a:xfrm>
              <a:off x="880176" y="2000243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6" name="Oval 605"/>
            <p:cNvSpPr/>
            <p:nvPr/>
          </p:nvSpPr>
          <p:spPr>
            <a:xfrm rot="16200000">
              <a:off x="879141" y="2529766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7" name="Oval 606"/>
            <p:cNvSpPr/>
            <p:nvPr/>
          </p:nvSpPr>
          <p:spPr>
            <a:xfrm rot="16200000">
              <a:off x="880281" y="3027228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8" name="Oval 607"/>
            <p:cNvSpPr/>
            <p:nvPr/>
          </p:nvSpPr>
          <p:spPr>
            <a:xfrm>
              <a:off x="1536979" y="343680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9" name="Oval 608"/>
            <p:cNvSpPr/>
            <p:nvPr/>
          </p:nvSpPr>
          <p:spPr>
            <a:xfrm>
              <a:off x="2052835" y="343680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0" name="Oval 609"/>
            <p:cNvSpPr/>
            <p:nvPr/>
          </p:nvSpPr>
          <p:spPr>
            <a:xfrm>
              <a:off x="2568063" y="343680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1" name="Oval 610"/>
            <p:cNvSpPr/>
            <p:nvPr/>
          </p:nvSpPr>
          <p:spPr>
            <a:xfrm>
              <a:off x="2946935" y="324882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12" name="Group 611"/>
          <p:cNvGrpSpPr/>
          <p:nvPr/>
        </p:nvGrpSpPr>
        <p:grpSpPr>
          <a:xfrm>
            <a:off x="3434998" y="1695582"/>
            <a:ext cx="2272087" cy="1882007"/>
            <a:chOff x="842405" y="1695582"/>
            <a:chExt cx="2272087" cy="1882007"/>
          </a:xfrm>
        </p:grpSpPr>
        <p:sp>
          <p:nvSpPr>
            <p:cNvPr id="613" name="Oval 612"/>
            <p:cNvSpPr/>
            <p:nvPr/>
          </p:nvSpPr>
          <p:spPr>
            <a:xfrm>
              <a:off x="881120" y="323944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4" name="Oval 613"/>
            <p:cNvSpPr/>
            <p:nvPr/>
          </p:nvSpPr>
          <p:spPr>
            <a:xfrm>
              <a:off x="1442913" y="169558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5" name="Oval 614"/>
            <p:cNvSpPr/>
            <p:nvPr/>
          </p:nvSpPr>
          <p:spPr>
            <a:xfrm>
              <a:off x="1958768" y="169558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6" name="Oval 615"/>
            <p:cNvSpPr/>
            <p:nvPr/>
          </p:nvSpPr>
          <p:spPr>
            <a:xfrm>
              <a:off x="2474623" y="169558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7" name="Oval 616"/>
            <p:cNvSpPr/>
            <p:nvPr/>
          </p:nvSpPr>
          <p:spPr>
            <a:xfrm>
              <a:off x="2901712" y="184936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8" name="Oval 617"/>
            <p:cNvSpPr/>
            <p:nvPr/>
          </p:nvSpPr>
          <p:spPr>
            <a:xfrm>
              <a:off x="2936960" y="239445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9" name="Oval 618"/>
            <p:cNvSpPr/>
            <p:nvPr/>
          </p:nvSpPr>
          <p:spPr>
            <a:xfrm>
              <a:off x="955593" y="176304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0" name="Oval 619"/>
            <p:cNvSpPr/>
            <p:nvPr/>
          </p:nvSpPr>
          <p:spPr>
            <a:xfrm rot="16200000">
              <a:off x="842400" y="2228266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1" name="Oval 620"/>
            <p:cNvSpPr/>
            <p:nvPr/>
          </p:nvSpPr>
          <p:spPr>
            <a:xfrm rot="16200000">
              <a:off x="842403" y="2757793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2" name="Oval 621"/>
            <p:cNvSpPr/>
            <p:nvPr/>
          </p:nvSpPr>
          <p:spPr>
            <a:xfrm rot="10800000">
              <a:off x="2934806" y="2939540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3" name="Oval 622"/>
            <p:cNvSpPr/>
            <p:nvPr/>
          </p:nvSpPr>
          <p:spPr>
            <a:xfrm>
              <a:off x="1242313" y="340006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4" name="Oval 623"/>
            <p:cNvSpPr/>
            <p:nvPr/>
          </p:nvSpPr>
          <p:spPr>
            <a:xfrm>
              <a:off x="1758168" y="340006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5" name="Oval 624"/>
            <p:cNvSpPr/>
            <p:nvPr/>
          </p:nvSpPr>
          <p:spPr>
            <a:xfrm>
              <a:off x="2274023" y="340006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6" name="Oval 625"/>
            <p:cNvSpPr/>
            <p:nvPr/>
          </p:nvSpPr>
          <p:spPr>
            <a:xfrm>
              <a:off x="2756243" y="338081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27" name="Oval 626"/>
          <p:cNvSpPr/>
          <p:nvPr/>
        </p:nvSpPr>
        <p:spPr>
          <a:xfrm>
            <a:off x="3505776" y="327151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8" name="Oval 627"/>
          <p:cNvSpPr/>
          <p:nvPr/>
        </p:nvSpPr>
        <p:spPr>
          <a:xfrm>
            <a:off x="3675857" y="344267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9" name="Oval 628"/>
          <p:cNvSpPr/>
          <p:nvPr/>
        </p:nvSpPr>
        <p:spPr>
          <a:xfrm>
            <a:off x="3833110" y="175110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0" name="Oval 629"/>
          <p:cNvSpPr/>
          <p:nvPr/>
        </p:nvSpPr>
        <p:spPr>
          <a:xfrm>
            <a:off x="4067569" y="172764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1" name="Oval 630"/>
          <p:cNvSpPr/>
          <p:nvPr/>
        </p:nvSpPr>
        <p:spPr>
          <a:xfrm>
            <a:off x="4348965" y="175111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2" name="Oval 631"/>
          <p:cNvSpPr/>
          <p:nvPr/>
        </p:nvSpPr>
        <p:spPr>
          <a:xfrm>
            <a:off x="4583424" y="172764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3" name="Oval 632"/>
          <p:cNvSpPr/>
          <p:nvPr/>
        </p:nvSpPr>
        <p:spPr>
          <a:xfrm>
            <a:off x="4864821" y="175111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4" name="Oval 633"/>
          <p:cNvSpPr/>
          <p:nvPr/>
        </p:nvSpPr>
        <p:spPr>
          <a:xfrm>
            <a:off x="5099279" y="172764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5" name="Oval 634"/>
          <p:cNvSpPr/>
          <p:nvPr/>
        </p:nvSpPr>
        <p:spPr>
          <a:xfrm>
            <a:off x="5380676" y="175111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6" name="Oval 635"/>
          <p:cNvSpPr/>
          <p:nvPr/>
        </p:nvSpPr>
        <p:spPr>
          <a:xfrm>
            <a:off x="5526368" y="188142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7" name="Oval 636"/>
          <p:cNvSpPr/>
          <p:nvPr/>
        </p:nvSpPr>
        <p:spPr>
          <a:xfrm>
            <a:off x="5581794" y="2177436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8" name="Oval 637"/>
          <p:cNvSpPr/>
          <p:nvPr/>
        </p:nvSpPr>
        <p:spPr>
          <a:xfrm>
            <a:off x="5561616" y="242651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9" name="Oval 638"/>
          <p:cNvSpPr/>
          <p:nvPr/>
        </p:nvSpPr>
        <p:spPr>
          <a:xfrm>
            <a:off x="5581794" y="2722524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0" name="Oval 639"/>
          <p:cNvSpPr/>
          <p:nvPr/>
        </p:nvSpPr>
        <p:spPr>
          <a:xfrm>
            <a:off x="3580249" y="179510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1" name="Oval 640"/>
          <p:cNvSpPr/>
          <p:nvPr/>
        </p:nvSpPr>
        <p:spPr>
          <a:xfrm>
            <a:off x="3491562" y="2019034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2" name="Oval 641"/>
          <p:cNvSpPr/>
          <p:nvPr/>
        </p:nvSpPr>
        <p:spPr>
          <a:xfrm rot="16200000">
            <a:off x="3467055" y="226032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3" name="Oval 642"/>
          <p:cNvSpPr/>
          <p:nvPr/>
        </p:nvSpPr>
        <p:spPr>
          <a:xfrm rot="16200000">
            <a:off x="3490527" y="2548559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4" name="Oval 643"/>
          <p:cNvSpPr/>
          <p:nvPr/>
        </p:nvSpPr>
        <p:spPr>
          <a:xfrm rot="16200000">
            <a:off x="3467058" y="278985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5" name="Oval 644"/>
          <p:cNvSpPr/>
          <p:nvPr/>
        </p:nvSpPr>
        <p:spPr>
          <a:xfrm rot="16200000">
            <a:off x="3491667" y="3046021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6" name="Oval 645"/>
          <p:cNvSpPr/>
          <p:nvPr/>
        </p:nvSpPr>
        <p:spPr>
          <a:xfrm rot="10800000">
            <a:off x="5559464" y="2971604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7" name="Oval 646"/>
          <p:cNvSpPr/>
          <p:nvPr/>
        </p:nvSpPr>
        <p:spPr>
          <a:xfrm>
            <a:off x="3866969" y="343212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8" name="Oval 647"/>
          <p:cNvSpPr/>
          <p:nvPr/>
        </p:nvSpPr>
        <p:spPr>
          <a:xfrm>
            <a:off x="4148365" y="345559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9" name="Oval 648"/>
          <p:cNvSpPr/>
          <p:nvPr/>
        </p:nvSpPr>
        <p:spPr>
          <a:xfrm>
            <a:off x="4382824" y="343212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0" name="Oval 649"/>
          <p:cNvSpPr/>
          <p:nvPr/>
        </p:nvSpPr>
        <p:spPr>
          <a:xfrm>
            <a:off x="4664221" y="345559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1" name="Oval 650"/>
          <p:cNvSpPr/>
          <p:nvPr/>
        </p:nvSpPr>
        <p:spPr>
          <a:xfrm>
            <a:off x="4898679" y="343212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2" name="Oval 651"/>
          <p:cNvSpPr/>
          <p:nvPr/>
        </p:nvSpPr>
        <p:spPr>
          <a:xfrm>
            <a:off x="5179449" y="345559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3" name="Oval 652"/>
          <p:cNvSpPr/>
          <p:nvPr/>
        </p:nvSpPr>
        <p:spPr>
          <a:xfrm>
            <a:off x="5380899" y="341287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4" name="Oval 653"/>
          <p:cNvSpPr/>
          <p:nvPr/>
        </p:nvSpPr>
        <p:spPr>
          <a:xfrm>
            <a:off x="5558321" y="326761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14" name="Rounded Rectangle 713"/>
          <p:cNvSpPr/>
          <p:nvPr/>
        </p:nvSpPr>
        <p:spPr>
          <a:xfrm>
            <a:off x="6117390" y="1784898"/>
            <a:ext cx="2090338" cy="1705676"/>
          </a:xfrm>
          <a:prstGeom prst="roundRect">
            <a:avLst/>
          </a:prstGeom>
          <a:solidFill>
            <a:schemeClr val="bg1"/>
          </a:solidFill>
          <a:ln w="228600">
            <a:solidFill>
              <a:srgbClr val="DC2C3D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Read the title first.</a:t>
            </a:r>
          </a:p>
        </p:txBody>
      </p:sp>
      <p:grpSp>
        <p:nvGrpSpPr>
          <p:cNvPr id="715" name="Group 714"/>
          <p:cNvGrpSpPr/>
          <p:nvPr/>
        </p:nvGrpSpPr>
        <p:grpSpPr>
          <a:xfrm>
            <a:off x="6064330" y="1732316"/>
            <a:ext cx="2195318" cy="1808536"/>
            <a:chOff x="879144" y="1732316"/>
            <a:chExt cx="2195318" cy="1808536"/>
          </a:xfrm>
        </p:grpSpPr>
        <p:sp>
          <p:nvSpPr>
            <p:cNvPr id="716" name="Oval 715"/>
            <p:cNvSpPr/>
            <p:nvPr/>
          </p:nvSpPr>
          <p:spPr>
            <a:xfrm>
              <a:off x="1064471" y="342388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7" name="Oval 716"/>
            <p:cNvSpPr/>
            <p:nvPr/>
          </p:nvSpPr>
          <p:spPr>
            <a:xfrm>
              <a:off x="1221724" y="173231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8" name="Oval 717"/>
            <p:cNvSpPr/>
            <p:nvPr/>
          </p:nvSpPr>
          <p:spPr>
            <a:xfrm>
              <a:off x="1737579" y="173231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9" name="Oval 718"/>
            <p:cNvSpPr/>
            <p:nvPr/>
          </p:nvSpPr>
          <p:spPr>
            <a:xfrm>
              <a:off x="2253435" y="173231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0" name="Oval 719"/>
            <p:cNvSpPr/>
            <p:nvPr/>
          </p:nvSpPr>
          <p:spPr>
            <a:xfrm>
              <a:off x="2769290" y="173231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1" name="Oval 720"/>
            <p:cNvSpPr/>
            <p:nvPr/>
          </p:nvSpPr>
          <p:spPr>
            <a:xfrm>
              <a:off x="2970408" y="2158645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2" name="Oval 721"/>
            <p:cNvSpPr/>
            <p:nvPr/>
          </p:nvSpPr>
          <p:spPr>
            <a:xfrm>
              <a:off x="2970408" y="2703733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3" name="Oval 722"/>
            <p:cNvSpPr/>
            <p:nvPr/>
          </p:nvSpPr>
          <p:spPr>
            <a:xfrm>
              <a:off x="880176" y="2000243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4" name="Oval 723"/>
            <p:cNvSpPr/>
            <p:nvPr/>
          </p:nvSpPr>
          <p:spPr>
            <a:xfrm rot="16200000">
              <a:off x="879141" y="2529766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5" name="Oval 724"/>
            <p:cNvSpPr/>
            <p:nvPr/>
          </p:nvSpPr>
          <p:spPr>
            <a:xfrm rot="16200000">
              <a:off x="880281" y="3027228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6" name="Oval 725"/>
            <p:cNvSpPr/>
            <p:nvPr/>
          </p:nvSpPr>
          <p:spPr>
            <a:xfrm>
              <a:off x="1536979" y="343680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7" name="Oval 726"/>
            <p:cNvSpPr/>
            <p:nvPr/>
          </p:nvSpPr>
          <p:spPr>
            <a:xfrm>
              <a:off x="2052835" y="343680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8" name="Oval 727"/>
            <p:cNvSpPr/>
            <p:nvPr/>
          </p:nvSpPr>
          <p:spPr>
            <a:xfrm>
              <a:off x="2568063" y="343680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9" name="Oval 728"/>
            <p:cNvSpPr/>
            <p:nvPr/>
          </p:nvSpPr>
          <p:spPr>
            <a:xfrm>
              <a:off x="2946935" y="324882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30" name="Group 729"/>
          <p:cNvGrpSpPr/>
          <p:nvPr/>
        </p:nvGrpSpPr>
        <p:grpSpPr>
          <a:xfrm>
            <a:off x="6027591" y="1695582"/>
            <a:ext cx="2272087" cy="1882007"/>
            <a:chOff x="842405" y="1695582"/>
            <a:chExt cx="2272087" cy="1882007"/>
          </a:xfrm>
        </p:grpSpPr>
        <p:sp>
          <p:nvSpPr>
            <p:cNvPr id="731" name="Oval 730"/>
            <p:cNvSpPr/>
            <p:nvPr/>
          </p:nvSpPr>
          <p:spPr>
            <a:xfrm>
              <a:off x="881120" y="323944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2" name="Oval 731"/>
            <p:cNvSpPr/>
            <p:nvPr/>
          </p:nvSpPr>
          <p:spPr>
            <a:xfrm>
              <a:off x="1442913" y="169558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3" name="Oval 732"/>
            <p:cNvSpPr/>
            <p:nvPr/>
          </p:nvSpPr>
          <p:spPr>
            <a:xfrm>
              <a:off x="1958768" y="169558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4" name="Oval 733"/>
            <p:cNvSpPr/>
            <p:nvPr/>
          </p:nvSpPr>
          <p:spPr>
            <a:xfrm>
              <a:off x="2474623" y="169558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5" name="Oval 734"/>
            <p:cNvSpPr/>
            <p:nvPr/>
          </p:nvSpPr>
          <p:spPr>
            <a:xfrm>
              <a:off x="2901712" y="184936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6" name="Oval 735"/>
            <p:cNvSpPr/>
            <p:nvPr/>
          </p:nvSpPr>
          <p:spPr>
            <a:xfrm>
              <a:off x="2936960" y="239445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7" name="Oval 736"/>
            <p:cNvSpPr/>
            <p:nvPr/>
          </p:nvSpPr>
          <p:spPr>
            <a:xfrm>
              <a:off x="955593" y="176304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8" name="Oval 737"/>
            <p:cNvSpPr/>
            <p:nvPr/>
          </p:nvSpPr>
          <p:spPr>
            <a:xfrm rot="16200000">
              <a:off x="842400" y="2228266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9" name="Oval 738"/>
            <p:cNvSpPr/>
            <p:nvPr/>
          </p:nvSpPr>
          <p:spPr>
            <a:xfrm rot="16200000">
              <a:off x="842403" y="2757793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0" name="Oval 739"/>
            <p:cNvSpPr/>
            <p:nvPr/>
          </p:nvSpPr>
          <p:spPr>
            <a:xfrm rot="10800000">
              <a:off x="2934806" y="2939540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1" name="Oval 740"/>
            <p:cNvSpPr/>
            <p:nvPr/>
          </p:nvSpPr>
          <p:spPr>
            <a:xfrm>
              <a:off x="1242313" y="340006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2" name="Oval 741"/>
            <p:cNvSpPr/>
            <p:nvPr/>
          </p:nvSpPr>
          <p:spPr>
            <a:xfrm>
              <a:off x="1758168" y="340006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3" name="Oval 742"/>
            <p:cNvSpPr/>
            <p:nvPr/>
          </p:nvSpPr>
          <p:spPr>
            <a:xfrm>
              <a:off x="2274023" y="340006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4" name="Oval 743"/>
            <p:cNvSpPr/>
            <p:nvPr/>
          </p:nvSpPr>
          <p:spPr>
            <a:xfrm>
              <a:off x="2756243" y="3380817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45" name="Oval 744"/>
          <p:cNvSpPr/>
          <p:nvPr/>
        </p:nvSpPr>
        <p:spPr>
          <a:xfrm>
            <a:off x="6098369" y="327151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6" name="Oval 745"/>
          <p:cNvSpPr/>
          <p:nvPr/>
        </p:nvSpPr>
        <p:spPr>
          <a:xfrm>
            <a:off x="6268450" y="344267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7" name="Oval 746"/>
          <p:cNvSpPr/>
          <p:nvPr/>
        </p:nvSpPr>
        <p:spPr>
          <a:xfrm>
            <a:off x="6425703" y="175110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8" name="Oval 747"/>
          <p:cNvSpPr/>
          <p:nvPr/>
        </p:nvSpPr>
        <p:spPr>
          <a:xfrm>
            <a:off x="6660162" y="172764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9" name="Oval 748"/>
          <p:cNvSpPr/>
          <p:nvPr/>
        </p:nvSpPr>
        <p:spPr>
          <a:xfrm>
            <a:off x="6941558" y="175111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0" name="Oval 749"/>
          <p:cNvSpPr/>
          <p:nvPr/>
        </p:nvSpPr>
        <p:spPr>
          <a:xfrm>
            <a:off x="7176017" y="172764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1" name="Oval 750"/>
          <p:cNvSpPr/>
          <p:nvPr/>
        </p:nvSpPr>
        <p:spPr>
          <a:xfrm>
            <a:off x="7457414" y="175111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2" name="Oval 751"/>
          <p:cNvSpPr/>
          <p:nvPr/>
        </p:nvSpPr>
        <p:spPr>
          <a:xfrm>
            <a:off x="7691872" y="172764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3" name="Oval 752"/>
          <p:cNvSpPr/>
          <p:nvPr/>
        </p:nvSpPr>
        <p:spPr>
          <a:xfrm>
            <a:off x="7973269" y="175111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4" name="Oval 753"/>
          <p:cNvSpPr/>
          <p:nvPr/>
        </p:nvSpPr>
        <p:spPr>
          <a:xfrm>
            <a:off x="8118961" y="188142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5" name="Oval 754"/>
          <p:cNvSpPr/>
          <p:nvPr/>
        </p:nvSpPr>
        <p:spPr>
          <a:xfrm>
            <a:off x="8174387" y="2177436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6" name="Oval 755"/>
          <p:cNvSpPr/>
          <p:nvPr/>
        </p:nvSpPr>
        <p:spPr>
          <a:xfrm>
            <a:off x="8154209" y="242651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7" name="Oval 756"/>
          <p:cNvSpPr/>
          <p:nvPr/>
        </p:nvSpPr>
        <p:spPr>
          <a:xfrm>
            <a:off x="8174387" y="2722524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8" name="Oval 757"/>
          <p:cNvSpPr/>
          <p:nvPr/>
        </p:nvSpPr>
        <p:spPr>
          <a:xfrm>
            <a:off x="6172842" y="179510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9" name="Oval 758"/>
          <p:cNvSpPr/>
          <p:nvPr/>
        </p:nvSpPr>
        <p:spPr>
          <a:xfrm>
            <a:off x="6084155" y="2019034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0" name="Oval 759"/>
          <p:cNvSpPr/>
          <p:nvPr/>
        </p:nvSpPr>
        <p:spPr>
          <a:xfrm rot="16200000">
            <a:off x="6059648" y="226032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1" name="Oval 760"/>
          <p:cNvSpPr/>
          <p:nvPr/>
        </p:nvSpPr>
        <p:spPr>
          <a:xfrm rot="16200000">
            <a:off x="6083120" y="2548559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2" name="Oval 761"/>
          <p:cNvSpPr/>
          <p:nvPr/>
        </p:nvSpPr>
        <p:spPr>
          <a:xfrm rot="16200000">
            <a:off x="6059651" y="278985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3" name="Oval 762"/>
          <p:cNvSpPr/>
          <p:nvPr/>
        </p:nvSpPr>
        <p:spPr>
          <a:xfrm rot="16200000">
            <a:off x="6084260" y="3046021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4" name="Oval 763"/>
          <p:cNvSpPr/>
          <p:nvPr/>
        </p:nvSpPr>
        <p:spPr>
          <a:xfrm rot="10800000">
            <a:off x="8152057" y="2971604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5" name="Oval 764"/>
          <p:cNvSpPr/>
          <p:nvPr/>
        </p:nvSpPr>
        <p:spPr>
          <a:xfrm>
            <a:off x="6459562" y="343212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6" name="Oval 765"/>
          <p:cNvSpPr/>
          <p:nvPr/>
        </p:nvSpPr>
        <p:spPr>
          <a:xfrm>
            <a:off x="6740958" y="345559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7" name="Oval 766"/>
          <p:cNvSpPr/>
          <p:nvPr/>
        </p:nvSpPr>
        <p:spPr>
          <a:xfrm>
            <a:off x="6975417" y="343212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8" name="Oval 767"/>
          <p:cNvSpPr/>
          <p:nvPr/>
        </p:nvSpPr>
        <p:spPr>
          <a:xfrm>
            <a:off x="7256814" y="345559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9" name="Oval 768"/>
          <p:cNvSpPr/>
          <p:nvPr/>
        </p:nvSpPr>
        <p:spPr>
          <a:xfrm>
            <a:off x="7491272" y="343212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0" name="Oval 769"/>
          <p:cNvSpPr/>
          <p:nvPr/>
        </p:nvSpPr>
        <p:spPr>
          <a:xfrm>
            <a:off x="7772042" y="345559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1" name="Oval 770"/>
          <p:cNvSpPr/>
          <p:nvPr/>
        </p:nvSpPr>
        <p:spPr>
          <a:xfrm>
            <a:off x="7973492" y="341287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2" name="Oval 771"/>
          <p:cNvSpPr/>
          <p:nvPr/>
        </p:nvSpPr>
        <p:spPr>
          <a:xfrm>
            <a:off x="8150914" y="326761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832" name="Group 831"/>
          <p:cNvGrpSpPr/>
          <p:nvPr/>
        </p:nvGrpSpPr>
        <p:grpSpPr>
          <a:xfrm>
            <a:off x="840021" y="1690525"/>
            <a:ext cx="2272087" cy="1882007"/>
            <a:chOff x="994805" y="1847982"/>
            <a:chExt cx="2272087" cy="1882007"/>
          </a:xfrm>
        </p:grpSpPr>
        <p:sp>
          <p:nvSpPr>
            <p:cNvPr id="773" name="Rounded Rectangle 772"/>
            <p:cNvSpPr/>
            <p:nvPr/>
          </p:nvSpPr>
          <p:spPr>
            <a:xfrm>
              <a:off x="1084604" y="1937298"/>
              <a:ext cx="2090338" cy="1705676"/>
            </a:xfrm>
            <a:prstGeom prst="roundRect">
              <a:avLst/>
            </a:prstGeom>
            <a:solidFill>
              <a:schemeClr val="bg1"/>
            </a:solidFill>
            <a:ln w="228600">
              <a:solidFill>
                <a:srgbClr val="DC2C3D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Remember to face your body towards the audience.</a:t>
              </a:r>
            </a:p>
          </p:txBody>
        </p:sp>
        <p:grpSp>
          <p:nvGrpSpPr>
            <p:cNvPr id="774" name="Group 773"/>
            <p:cNvGrpSpPr/>
            <p:nvPr/>
          </p:nvGrpSpPr>
          <p:grpSpPr>
            <a:xfrm>
              <a:off x="1031544" y="1884716"/>
              <a:ext cx="2195318" cy="1808536"/>
              <a:chOff x="879144" y="1732316"/>
              <a:chExt cx="2195318" cy="1808536"/>
            </a:xfrm>
          </p:grpSpPr>
          <p:sp>
            <p:nvSpPr>
              <p:cNvPr id="775" name="Oval 774"/>
              <p:cNvSpPr/>
              <p:nvPr/>
            </p:nvSpPr>
            <p:spPr>
              <a:xfrm>
                <a:off x="1064471" y="3423882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6" name="Oval 775"/>
              <p:cNvSpPr/>
              <p:nvPr/>
            </p:nvSpPr>
            <p:spPr>
              <a:xfrm>
                <a:off x="1221724" y="1732316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7" name="Oval 776"/>
              <p:cNvSpPr/>
              <p:nvPr/>
            </p:nvSpPr>
            <p:spPr>
              <a:xfrm>
                <a:off x="1737579" y="1732319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8" name="Oval 777"/>
              <p:cNvSpPr/>
              <p:nvPr/>
            </p:nvSpPr>
            <p:spPr>
              <a:xfrm>
                <a:off x="2253435" y="1732319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9" name="Oval 778"/>
              <p:cNvSpPr/>
              <p:nvPr/>
            </p:nvSpPr>
            <p:spPr>
              <a:xfrm>
                <a:off x="2769290" y="1732319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0" name="Oval 779"/>
              <p:cNvSpPr/>
              <p:nvPr/>
            </p:nvSpPr>
            <p:spPr>
              <a:xfrm>
                <a:off x="2970408" y="2158645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1" name="Oval 780"/>
              <p:cNvSpPr/>
              <p:nvPr/>
            </p:nvSpPr>
            <p:spPr>
              <a:xfrm>
                <a:off x="2970408" y="2703733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2" name="Oval 781"/>
              <p:cNvSpPr/>
              <p:nvPr/>
            </p:nvSpPr>
            <p:spPr>
              <a:xfrm>
                <a:off x="880176" y="2000243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3" name="Oval 782"/>
              <p:cNvSpPr/>
              <p:nvPr/>
            </p:nvSpPr>
            <p:spPr>
              <a:xfrm rot="16200000">
                <a:off x="879141" y="2529766"/>
                <a:ext cx="104056" cy="104050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4" name="Oval 783"/>
              <p:cNvSpPr/>
              <p:nvPr/>
            </p:nvSpPr>
            <p:spPr>
              <a:xfrm rot="16200000">
                <a:off x="880281" y="3027228"/>
                <a:ext cx="104056" cy="104050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5" name="Oval 784"/>
              <p:cNvSpPr/>
              <p:nvPr/>
            </p:nvSpPr>
            <p:spPr>
              <a:xfrm>
                <a:off x="1536979" y="3436804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6" name="Oval 785"/>
              <p:cNvSpPr/>
              <p:nvPr/>
            </p:nvSpPr>
            <p:spPr>
              <a:xfrm>
                <a:off x="2052835" y="3436804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7" name="Oval 786"/>
              <p:cNvSpPr/>
              <p:nvPr/>
            </p:nvSpPr>
            <p:spPr>
              <a:xfrm>
                <a:off x="2568063" y="3436804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8" name="Oval 787"/>
              <p:cNvSpPr/>
              <p:nvPr/>
            </p:nvSpPr>
            <p:spPr>
              <a:xfrm>
                <a:off x="2946935" y="3248822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789" name="Group 788"/>
            <p:cNvGrpSpPr/>
            <p:nvPr/>
          </p:nvGrpSpPr>
          <p:grpSpPr>
            <a:xfrm>
              <a:off x="994805" y="1847982"/>
              <a:ext cx="2272087" cy="1882007"/>
              <a:chOff x="842405" y="1695582"/>
              <a:chExt cx="2272087" cy="1882007"/>
            </a:xfrm>
          </p:grpSpPr>
          <p:sp>
            <p:nvSpPr>
              <p:cNvPr id="790" name="Oval 789"/>
              <p:cNvSpPr/>
              <p:nvPr/>
            </p:nvSpPr>
            <p:spPr>
              <a:xfrm>
                <a:off x="881120" y="3239449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1" name="Oval 790"/>
              <p:cNvSpPr/>
              <p:nvPr/>
            </p:nvSpPr>
            <p:spPr>
              <a:xfrm>
                <a:off x="1442913" y="1695582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2" name="Oval 791"/>
              <p:cNvSpPr/>
              <p:nvPr/>
            </p:nvSpPr>
            <p:spPr>
              <a:xfrm>
                <a:off x="1958768" y="1695582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3" name="Oval 792"/>
              <p:cNvSpPr/>
              <p:nvPr/>
            </p:nvSpPr>
            <p:spPr>
              <a:xfrm>
                <a:off x="2474623" y="1695582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4" name="Oval 793"/>
              <p:cNvSpPr/>
              <p:nvPr/>
            </p:nvSpPr>
            <p:spPr>
              <a:xfrm>
                <a:off x="2901712" y="1849364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5" name="Oval 794"/>
              <p:cNvSpPr/>
              <p:nvPr/>
            </p:nvSpPr>
            <p:spPr>
              <a:xfrm>
                <a:off x="2936960" y="2394452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6" name="Oval 795"/>
              <p:cNvSpPr/>
              <p:nvPr/>
            </p:nvSpPr>
            <p:spPr>
              <a:xfrm>
                <a:off x="955593" y="176304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7" name="Oval 796"/>
              <p:cNvSpPr/>
              <p:nvPr/>
            </p:nvSpPr>
            <p:spPr>
              <a:xfrm rot="16200000">
                <a:off x="842400" y="2228266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8" name="Oval 797"/>
              <p:cNvSpPr/>
              <p:nvPr/>
            </p:nvSpPr>
            <p:spPr>
              <a:xfrm rot="16200000">
                <a:off x="842403" y="2757793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9" name="Oval 798"/>
              <p:cNvSpPr/>
              <p:nvPr/>
            </p:nvSpPr>
            <p:spPr>
              <a:xfrm rot="10800000">
                <a:off x="2934806" y="2939540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0" name="Oval 799"/>
              <p:cNvSpPr/>
              <p:nvPr/>
            </p:nvSpPr>
            <p:spPr>
              <a:xfrm>
                <a:off x="1242313" y="340006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1" name="Oval 800"/>
              <p:cNvSpPr/>
              <p:nvPr/>
            </p:nvSpPr>
            <p:spPr>
              <a:xfrm>
                <a:off x="1758168" y="340006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2" name="Oval 801"/>
              <p:cNvSpPr/>
              <p:nvPr/>
            </p:nvSpPr>
            <p:spPr>
              <a:xfrm>
                <a:off x="2274023" y="340006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3" name="Oval 802"/>
              <p:cNvSpPr/>
              <p:nvPr/>
            </p:nvSpPr>
            <p:spPr>
              <a:xfrm>
                <a:off x="2756243" y="338081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04" name="Oval 803"/>
            <p:cNvSpPr/>
            <p:nvPr/>
          </p:nvSpPr>
          <p:spPr>
            <a:xfrm>
              <a:off x="1065583" y="3423910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5" name="Oval 804"/>
            <p:cNvSpPr/>
            <p:nvPr/>
          </p:nvSpPr>
          <p:spPr>
            <a:xfrm>
              <a:off x="1235664" y="3595073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6" name="Oval 805"/>
            <p:cNvSpPr/>
            <p:nvPr/>
          </p:nvSpPr>
          <p:spPr>
            <a:xfrm>
              <a:off x="1392917" y="1903507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7" name="Oval 806"/>
            <p:cNvSpPr/>
            <p:nvPr/>
          </p:nvSpPr>
          <p:spPr>
            <a:xfrm>
              <a:off x="1627376" y="1880043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8" name="Oval 807"/>
            <p:cNvSpPr/>
            <p:nvPr/>
          </p:nvSpPr>
          <p:spPr>
            <a:xfrm>
              <a:off x="1908772" y="1903510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9" name="Oval 808"/>
            <p:cNvSpPr/>
            <p:nvPr/>
          </p:nvSpPr>
          <p:spPr>
            <a:xfrm>
              <a:off x="2143231" y="1880043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0" name="Oval 809"/>
            <p:cNvSpPr/>
            <p:nvPr/>
          </p:nvSpPr>
          <p:spPr>
            <a:xfrm>
              <a:off x="2424628" y="1903510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1" name="Oval 810"/>
            <p:cNvSpPr/>
            <p:nvPr/>
          </p:nvSpPr>
          <p:spPr>
            <a:xfrm>
              <a:off x="2659086" y="1880043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2" name="Oval 811"/>
            <p:cNvSpPr/>
            <p:nvPr/>
          </p:nvSpPr>
          <p:spPr>
            <a:xfrm>
              <a:off x="2940483" y="1903510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3" name="Oval 812"/>
            <p:cNvSpPr/>
            <p:nvPr/>
          </p:nvSpPr>
          <p:spPr>
            <a:xfrm>
              <a:off x="3086175" y="2033825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4" name="Oval 813"/>
            <p:cNvSpPr/>
            <p:nvPr/>
          </p:nvSpPr>
          <p:spPr>
            <a:xfrm>
              <a:off x="3141601" y="2329836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5" name="Oval 814"/>
            <p:cNvSpPr/>
            <p:nvPr/>
          </p:nvSpPr>
          <p:spPr>
            <a:xfrm>
              <a:off x="3121423" y="2578913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6" name="Oval 815"/>
            <p:cNvSpPr/>
            <p:nvPr/>
          </p:nvSpPr>
          <p:spPr>
            <a:xfrm>
              <a:off x="3141601" y="2874924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7" name="Oval 816"/>
            <p:cNvSpPr/>
            <p:nvPr/>
          </p:nvSpPr>
          <p:spPr>
            <a:xfrm>
              <a:off x="1140056" y="194750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8" name="Oval 817"/>
            <p:cNvSpPr/>
            <p:nvPr/>
          </p:nvSpPr>
          <p:spPr>
            <a:xfrm>
              <a:off x="1051369" y="2171434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9" name="Oval 818"/>
            <p:cNvSpPr/>
            <p:nvPr/>
          </p:nvSpPr>
          <p:spPr>
            <a:xfrm rot="16200000">
              <a:off x="1026862" y="2412729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0" name="Oval 819"/>
            <p:cNvSpPr/>
            <p:nvPr/>
          </p:nvSpPr>
          <p:spPr>
            <a:xfrm rot="16200000">
              <a:off x="1050334" y="2700959"/>
              <a:ext cx="66469" cy="66465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1" name="Oval 820"/>
            <p:cNvSpPr/>
            <p:nvPr/>
          </p:nvSpPr>
          <p:spPr>
            <a:xfrm rot="16200000">
              <a:off x="1026865" y="2942256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2" name="Oval 821"/>
            <p:cNvSpPr/>
            <p:nvPr/>
          </p:nvSpPr>
          <p:spPr>
            <a:xfrm rot="16200000">
              <a:off x="1051474" y="3198421"/>
              <a:ext cx="66469" cy="66465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3" name="Oval 822"/>
            <p:cNvSpPr/>
            <p:nvPr/>
          </p:nvSpPr>
          <p:spPr>
            <a:xfrm rot="10800000">
              <a:off x="3119271" y="3124004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4" name="Oval 823"/>
            <p:cNvSpPr/>
            <p:nvPr/>
          </p:nvSpPr>
          <p:spPr>
            <a:xfrm>
              <a:off x="1426776" y="358452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5" name="Oval 824"/>
            <p:cNvSpPr/>
            <p:nvPr/>
          </p:nvSpPr>
          <p:spPr>
            <a:xfrm>
              <a:off x="1708172" y="3607995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6" name="Oval 825"/>
            <p:cNvSpPr/>
            <p:nvPr/>
          </p:nvSpPr>
          <p:spPr>
            <a:xfrm>
              <a:off x="1942631" y="358452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7" name="Oval 826"/>
            <p:cNvSpPr/>
            <p:nvPr/>
          </p:nvSpPr>
          <p:spPr>
            <a:xfrm>
              <a:off x="2224028" y="3607995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8" name="Oval 827"/>
            <p:cNvSpPr/>
            <p:nvPr/>
          </p:nvSpPr>
          <p:spPr>
            <a:xfrm>
              <a:off x="2458486" y="358452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9" name="Oval 828"/>
            <p:cNvSpPr/>
            <p:nvPr/>
          </p:nvSpPr>
          <p:spPr>
            <a:xfrm>
              <a:off x="2739256" y="3607995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0" name="Oval 829"/>
            <p:cNvSpPr/>
            <p:nvPr/>
          </p:nvSpPr>
          <p:spPr>
            <a:xfrm>
              <a:off x="2940706" y="356527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1" name="Oval 830"/>
            <p:cNvSpPr/>
            <p:nvPr/>
          </p:nvSpPr>
          <p:spPr>
            <a:xfrm>
              <a:off x="3118128" y="3420013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012" name="Group 1011"/>
          <p:cNvGrpSpPr/>
          <p:nvPr/>
        </p:nvGrpSpPr>
        <p:grpSpPr>
          <a:xfrm>
            <a:off x="3424976" y="1710691"/>
            <a:ext cx="2272087" cy="1882007"/>
            <a:chOff x="3587398" y="1847982"/>
            <a:chExt cx="2272087" cy="1882007"/>
          </a:xfrm>
        </p:grpSpPr>
        <p:sp>
          <p:nvSpPr>
            <p:cNvPr id="953" name="Rounded Rectangle 952"/>
            <p:cNvSpPr/>
            <p:nvPr/>
          </p:nvSpPr>
          <p:spPr>
            <a:xfrm>
              <a:off x="3677197" y="1937298"/>
              <a:ext cx="2090338" cy="1705676"/>
            </a:xfrm>
            <a:prstGeom prst="roundRect">
              <a:avLst/>
            </a:prstGeom>
            <a:solidFill>
              <a:schemeClr val="bg1"/>
            </a:solidFill>
            <a:ln w="228600">
              <a:solidFill>
                <a:srgbClr val="DC2C3D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Look at the audience when you are performing.</a:t>
              </a:r>
            </a:p>
          </p:txBody>
        </p:sp>
        <p:grpSp>
          <p:nvGrpSpPr>
            <p:cNvPr id="954" name="Group 953"/>
            <p:cNvGrpSpPr/>
            <p:nvPr/>
          </p:nvGrpSpPr>
          <p:grpSpPr>
            <a:xfrm>
              <a:off x="3624137" y="1884716"/>
              <a:ext cx="2195318" cy="1808536"/>
              <a:chOff x="879144" y="1732316"/>
              <a:chExt cx="2195318" cy="1808536"/>
            </a:xfrm>
          </p:grpSpPr>
          <p:sp>
            <p:nvSpPr>
              <p:cNvPr id="955" name="Oval 954"/>
              <p:cNvSpPr/>
              <p:nvPr/>
            </p:nvSpPr>
            <p:spPr>
              <a:xfrm>
                <a:off x="1064471" y="3423882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6" name="Oval 955"/>
              <p:cNvSpPr/>
              <p:nvPr/>
            </p:nvSpPr>
            <p:spPr>
              <a:xfrm>
                <a:off x="1221724" y="1732316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7" name="Oval 956"/>
              <p:cNvSpPr/>
              <p:nvPr/>
            </p:nvSpPr>
            <p:spPr>
              <a:xfrm>
                <a:off x="1737579" y="1732319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8" name="Oval 957"/>
              <p:cNvSpPr/>
              <p:nvPr/>
            </p:nvSpPr>
            <p:spPr>
              <a:xfrm>
                <a:off x="2253435" y="1732319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9" name="Oval 958"/>
              <p:cNvSpPr/>
              <p:nvPr/>
            </p:nvSpPr>
            <p:spPr>
              <a:xfrm>
                <a:off x="2769290" y="1732319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0" name="Oval 959"/>
              <p:cNvSpPr/>
              <p:nvPr/>
            </p:nvSpPr>
            <p:spPr>
              <a:xfrm>
                <a:off x="2970408" y="2158645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1" name="Oval 960"/>
              <p:cNvSpPr/>
              <p:nvPr/>
            </p:nvSpPr>
            <p:spPr>
              <a:xfrm>
                <a:off x="2970408" y="2703733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2" name="Oval 961"/>
              <p:cNvSpPr/>
              <p:nvPr/>
            </p:nvSpPr>
            <p:spPr>
              <a:xfrm>
                <a:off x="880176" y="2000243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3" name="Oval 962"/>
              <p:cNvSpPr/>
              <p:nvPr/>
            </p:nvSpPr>
            <p:spPr>
              <a:xfrm rot="16200000">
                <a:off x="879141" y="2529766"/>
                <a:ext cx="104056" cy="104050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4" name="Oval 963"/>
              <p:cNvSpPr/>
              <p:nvPr/>
            </p:nvSpPr>
            <p:spPr>
              <a:xfrm rot="16200000">
                <a:off x="880281" y="3027228"/>
                <a:ext cx="104056" cy="104050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5" name="Oval 964"/>
              <p:cNvSpPr/>
              <p:nvPr/>
            </p:nvSpPr>
            <p:spPr>
              <a:xfrm>
                <a:off x="1536979" y="3436804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6" name="Oval 965"/>
              <p:cNvSpPr/>
              <p:nvPr/>
            </p:nvSpPr>
            <p:spPr>
              <a:xfrm>
                <a:off x="2052835" y="3436804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7" name="Oval 966"/>
              <p:cNvSpPr/>
              <p:nvPr/>
            </p:nvSpPr>
            <p:spPr>
              <a:xfrm>
                <a:off x="2568063" y="3436804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8" name="Oval 967"/>
              <p:cNvSpPr/>
              <p:nvPr/>
            </p:nvSpPr>
            <p:spPr>
              <a:xfrm>
                <a:off x="2946935" y="3248822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969" name="Group 968"/>
            <p:cNvGrpSpPr/>
            <p:nvPr/>
          </p:nvGrpSpPr>
          <p:grpSpPr>
            <a:xfrm>
              <a:off x="3587398" y="1847982"/>
              <a:ext cx="2272087" cy="1882007"/>
              <a:chOff x="842405" y="1695582"/>
              <a:chExt cx="2272087" cy="1882007"/>
            </a:xfrm>
          </p:grpSpPr>
          <p:sp>
            <p:nvSpPr>
              <p:cNvPr id="970" name="Oval 969"/>
              <p:cNvSpPr/>
              <p:nvPr/>
            </p:nvSpPr>
            <p:spPr>
              <a:xfrm>
                <a:off x="881120" y="3239449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1" name="Oval 970"/>
              <p:cNvSpPr/>
              <p:nvPr/>
            </p:nvSpPr>
            <p:spPr>
              <a:xfrm>
                <a:off x="1442913" y="1695582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2" name="Oval 971"/>
              <p:cNvSpPr/>
              <p:nvPr/>
            </p:nvSpPr>
            <p:spPr>
              <a:xfrm>
                <a:off x="1958768" y="1695582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3" name="Oval 972"/>
              <p:cNvSpPr/>
              <p:nvPr/>
            </p:nvSpPr>
            <p:spPr>
              <a:xfrm>
                <a:off x="2474623" y="1695582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4" name="Oval 973"/>
              <p:cNvSpPr/>
              <p:nvPr/>
            </p:nvSpPr>
            <p:spPr>
              <a:xfrm>
                <a:off x="2901712" y="1849364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5" name="Oval 974"/>
              <p:cNvSpPr/>
              <p:nvPr/>
            </p:nvSpPr>
            <p:spPr>
              <a:xfrm>
                <a:off x="2936960" y="2394452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6" name="Oval 975"/>
              <p:cNvSpPr/>
              <p:nvPr/>
            </p:nvSpPr>
            <p:spPr>
              <a:xfrm>
                <a:off x="955593" y="176304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7" name="Oval 976"/>
              <p:cNvSpPr/>
              <p:nvPr/>
            </p:nvSpPr>
            <p:spPr>
              <a:xfrm rot="16200000">
                <a:off x="842400" y="2228266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8" name="Oval 977"/>
              <p:cNvSpPr/>
              <p:nvPr/>
            </p:nvSpPr>
            <p:spPr>
              <a:xfrm rot="16200000">
                <a:off x="842403" y="2757793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9" name="Oval 978"/>
              <p:cNvSpPr/>
              <p:nvPr/>
            </p:nvSpPr>
            <p:spPr>
              <a:xfrm rot="10800000">
                <a:off x="2934806" y="2939540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0" name="Oval 979"/>
              <p:cNvSpPr/>
              <p:nvPr/>
            </p:nvSpPr>
            <p:spPr>
              <a:xfrm>
                <a:off x="1242313" y="340006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1" name="Oval 980"/>
              <p:cNvSpPr/>
              <p:nvPr/>
            </p:nvSpPr>
            <p:spPr>
              <a:xfrm>
                <a:off x="1758168" y="340006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2" name="Oval 981"/>
              <p:cNvSpPr/>
              <p:nvPr/>
            </p:nvSpPr>
            <p:spPr>
              <a:xfrm>
                <a:off x="2274023" y="340006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3" name="Oval 982"/>
              <p:cNvSpPr/>
              <p:nvPr/>
            </p:nvSpPr>
            <p:spPr>
              <a:xfrm>
                <a:off x="2756243" y="338081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84" name="Oval 983"/>
            <p:cNvSpPr/>
            <p:nvPr/>
          </p:nvSpPr>
          <p:spPr>
            <a:xfrm>
              <a:off x="3658176" y="3423910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5" name="Oval 984"/>
            <p:cNvSpPr/>
            <p:nvPr/>
          </p:nvSpPr>
          <p:spPr>
            <a:xfrm>
              <a:off x="3828257" y="3595073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6" name="Oval 985"/>
            <p:cNvSpPr/>
            <p:nvPr/>
          </p:nvSpPr>
          <p:spPr>
            <a:xfrm>
              <a:off x="3985510" y="1903507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7" name="Oval 986"/>
            <p:cNvSpPr/>
            <p:nvPr/>
          </p:nvSpPr>
          <p:spPr>
            <a:xfrm>
              <a:off x="4219969" y="1880043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8" name="Oval 987"/>
            <p:cNvSpPr/>
            <p:nvPr/>
          </p:nvSpPr>
          <p:spPr>
            <a:xfrm>
              <a:off x="4501365" y="1903510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9" name="Oval 988"/>
            <p:cNvSpPr/>
            <p:nvPr/>
          </p:nvSpPr>
          <p:spPr>
            <a:xfrm>
              <a:off x="4735824" y="1880043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0" name="Oval 989"/>
            <p:cNvSpPr/>
            <p:nvPr/>
          </p:nvSpPr>
          <p:spPr>
            <a:xfrm>
              <a:off x="5017221" y="1903510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1" name="Oval 990"/>
            <p:cNvSpPr/>
            <p:nvPr/>
          </p:nvSpPr>
          <p:spPr>
            <a:xfrm>
              <a:off x="5251679" y="1880043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2" name="Oval 991"/>
            <p:cNvSpPr/>
            <p:nvPr/>
          </p:nvSpPr>
          <p:spPr>
            <a:xfrm>
              <a:off x="5533076" y="1903510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3" name="Oval 992"/>
            <p:cNvSpPr/>
            <p:nvPr/>
          </p:nvSpPr>
          <p:spPr>
            <a:xfrm>
              <a:off x="5678768" y="2033825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4" name="Oval 993"/>
            <p:cNvSpPr/>
            <p:nvPr/>
          </p:nvSpPr>
          <p:spPr>
            <a:xfrm>
              <a:off x="5734194" y="2329836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5" name="Oval 994"/>
            <p:cNvSpPr/>
            <p:nvPr/>
          </p:nvSpPr>
          <p:spPr>
            <a:xfrm>
              <a:off x="5714016" y="2578913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6" name="Oval 995"/>
            <p:cNvSpPr/>
            <p:nvPr/>
          </p:nvSpPr>
          <p:spPr>
            <a:xfrm>
              <a:off x="5734194" y="2874924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7" name="Oval 996"/>
            <p:cNvSpPr/>
            <p:nvPr/>
          </p:nvSpPr>
          <p:spPr>
            <a:xfrm>
              <a:off x="3732649" y="194750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8" name="Oval 997"/>
            <p:cNvSpPr/>
            <p:nvPr/>
          </p:nvSpPr>
          <p:spPr>
            <a:xfrm>
              <a:off x="3643962" y="2171434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9" name="Oval 998"/>
            <p:cNvSpPr/>
            <p:nvPr/>
          </p:nvSpPr>
          <p:spPr>
            <a:xfrm rot="16200000">
              <a:off x="3619455" y="2412729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0" name="Oval 999"/>
            <p:cNvSpPr/>
            <p:nvPr/>
          </p:nvSpPr>
          <p:spPr>
            <a:xfrm rot="16200000">
              <a:off x="3642927" y="2700959"/>
              <a:ext cx="66469" cy="66465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1" name="Oval 1000"/>
            <p:cNvSpPr/>
            <p:nvPr/>
          </p:nvSpPr>
          <p:spPr>
            <a:xfrm rot="16200000">
              <a:off x="3619458" y="2942256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2" name="Oval 1001"/>
            <p:cNvSpPr/>
            <p:nvPr/>
          </p:nvSpPr>
          <p:spPr>
            <a:xfrm rot="16200000">
              <a:off x="3644067" y="3198421"/>
              <a:ext cx="66469" cy="66465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3" name="Oval 1002"/>
            <p:cNvSpPr/>
            <p:nvPr/>
          </p:nvSpPr>
          <p:spPr>
            <a:xfrm rot="10800000">
              <a:off x="5711864" y="3124004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4" name="Oval 1003"/>
            <p:cNvSpPr/>
            <p:nvPr/>
          </p:nvSpPr>
          <p:spPr>
            <a:xfrm>
              <a:off x="4019369" y="358452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5" name="Oval 1004"/>
            <p:cNvSpPr/>
            <p:nvPr/>
          </p:nvSpPr>
          <p:spPr>
            <a:xfrm>
              <a:off x="4300765" y="3607995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6" name="Oval 1005"/>
            <p:cNvSpPr/>
            <p:nvPr/>
          </p:nvSpPr>
          <p:spPr>
            <a:xfrm>
              <a:off x="4535224" y="358452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7" name="Oval 1006"/>
            <p:cNvSpPr/>
            <p:nvPr/>
          </p:nvSpPr>
          <p:spPr>
            <a:xfrm>
              <a:off x="4816621" y="3607995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8" name="Oval 1007"/>
            <p:cNvSpPr/>
            <p:nvPr/>
          </p:nvSpPr>
          <p:spPr>
            <a:xfrm>
              <a:off x="5051079" y="358452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9" name="Oval 1008"/>
            <p:cNvSpPr/>
            <p:nvPr/>
          </p:nvSpPr>
          <p:spPr>
            <a:xfrm>
              <a:off x="5331849" y="3607995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0" name="Oval 1009"/>
            <p:cNvSpPr/>
            <p:nvPr/>
          </p:nvSpPr>
          <p:spPr>
            <a:xfrm>
              <a:off x="5533299" y="356527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1" name="Oval 1010"/>
            <p:cNvSpPr/>
            <p:nvPr/>
          </p:nvSpPr>
          <p:spPr>
            <a:xfrm>
              <a:off x="5710721" y="3420013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072" name="Group 1071"/>
          <p:cNvGrpSpPr/>
          <p:nvPr/>
        </p:nvGrpSpPr>
        <p:grpSpPr>
          <a:xfrm>
            <a:off x="6026016" y="1702302"/>
            <a:ext cx="2272087" cy="1882007"/>
            <a:chOff x="6179991" y="1847982"/>
            <a:chExt cx="2272087" cy="1882007"/>
          </a:xfrm>
        </p:grpSpPr>
        <p:sp>
          <p:nvSpPr>
            <p:cNvPr id="1013" name="Rounded Rectangle 1012"/>
            <p:cNvSpPr/>
            <p:nvPr/>
          </p:nvSpPr>
          <p:spPr>
            <a:xfrm>
              <a:off x="6269790" y="1937298"/>
              <a:ext cx="2090338" cy="1705676"/>
            </a:xfrm>
            <a:prstGeom prst="roundRect">
              <a:avLst/>
            </a:prstGeom>
            <a:solidFill>
              <a:schemeClr val="bg1"/>
            </a:solidFill>
            <a:ln w="228600">
              <a:solidFill>
                <a:srgbClr val="DC2C3D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Read the title first.</a:t>
              </a:r>
            </a:p>
          </p:txBody>
        </p:sp>
        <p:grpSp>
          <p:nvGrpSpPr>
            <p:cNvPr id="1014" name="Group 1013"/>
            <p:cNvGrpSpPr/>
            <p:nvPr/>
          </p:nvGrpSpPr>
          <p:grpSpPr>
            <a:xfrm>
              <a:off x="6216730" y="1884716"/>
              <a:ext cx="2195318" cy="1808536"/>
              <a:chOff x="879144" y="1732316"/>
              <a:chExt cx="2195318" cy="1808536"/>
            </a:xfrm>
          </p:grpSpPr>
          <p:sp>
            <p:nvSpPr>
              <p:cNvPr id="1015" name="Oval 1014"/>
              <p:cNvSpPr/>
              <p:nvPr/>
            </p:nvSpPr>
            <p:spPr>
              <a:xfrm>
                <a:off x="1064471" y="3423882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6" name="Oval 1015"/>
              <p:cNvSpPr/>
              <p:nvPr/>
            </p:nvSpPr>
            <p:spPr>
              <a:xfrm>
                <a:off x="1221724" y="1732316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7" name="Oval 1016"/>
              <p:cNvSpPr/>
              <p:nvPr/>
            </p:nvSpPr>
            <p:spPr>
              <a:xfrm>
                <a:off x="1737579" y="1732319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8" name="Oval 1017"/>
              <p:cNvSpPr/>
              <p:nvPr/>
            </p:nvSpPr>
            <p:spPr>
              <a:xfrm>
                <a:off x="2253435" y="1732319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9" name="Oval 1018"/>
              <p:cNvSpPr/>
              <p:nvPr/>
            </p:nvSpPr>
            <p:spPr>
              <a:xfrm>
                <a:off x="2769290" y="1732319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0" name="Oval 1019"/>
              <p:cNvSpPr/>
              <p:nvPr/>
            </p:nvSpPr>
            <p:spPr>
              <a:xfrm>
                <a:off x="2970408" y="2158645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1" name="Oval 1020"/>
              <p:cNvSpPr/>
              <p:nvPr/>
            </p:nvSpPr>
            <p:spPr>
              <a:xfrm>
                <a:off x="2970408" y="2703733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2" name="Oval 1021"/>
              <p:cNvSpPr/>
              <p:nvPr/>
            </p:nvSpPr>
            <p:spPr>
              <a:xfrm>
                <a:off x="880176" y="2000243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3" name="Oval 1022"/>
              <p:cNvSpPr/>
              <p:nvPr/>
            </p:nvSpPr>
            <p:spPr>
              <a:xfrm rot="16200000">
                <a:off x="879141" y="2529766"/>
                <a:ext cx="104056" cy="104050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4" name="Oval 1023"/>
              <p:cNvSpPr/>
              <p:nvPr/>
            </p:nvSpPr>
            <p:spPr>
              <a:xfrm rot="16200000">
                <a:off x="880281" y="3027228"/>
                <a:ext cx="104056" cy="104050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5" name="Oval 1024"/>
              <p:cNvSpPr/>
              <p:nvPr/>
            </p:nvSpPr>
            <p:spPr>
              <a:xfrm>
                <a:off x="1536979" y="3436804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6" name="Oval 1025"/>
              <p:cNvSpPr/>
              <p:nvPr/>
            </p:nvSpPr>
            <p:spPr>
              <a:xfrm>
                <a:off x="2052835" y="3436804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7" name="Oval 1026"/>
              <p:cNvSpPr/>
              <p:nvPr/>
            </p:nvSpPr>
            <p:spPr>
              <a:xfrm>
                <a:off x="2568063" y="3436804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8" name="Oval 1027"/>
              <p:cNvSpPr/>
              <p:nvPr/>
            </p:nvSpPr>
            <p:spPr>
              <a:xfrm>
                <a:off x="2946935" y="3248822"/>
                <a:ext cx="104054" cy="104048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029" name="Group 1028"/>
            <p:cNvGrpSpPr/>
            <p:nvPr/>
          </p:nvGrpSpPr>
          <p:grpSpPr>
            <a:xfrm>
              <a:off x="6179991" y="1847982"/>
              <a:ext cx="2272087" cy="1882007"/>
              <a:chOff x="842405" y="1695582"/>
              <a:chExt cx="2272087" cy="1882007"/>
            </a:xfrm>
          </p:grpSpPr>
          <p:sp>
            <p:nvSpPr>
              <p:cNvPr id="1030" name="Oval 1029"/>
              <p:cNvSpPr/>
              <p:nvPr/>
            </p:nvSpPr>
            <p:spPr>
              <a:xfrm>
                <a:off x="881120" y="3239449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1" name="Oval 1030"/>
              <p:cNvSpPr/>
              <p:nvPr/>
            </p:nvSpPr>
            <p:spPr>
              <a:xfrm>
                <a:off x="1442913" y="1695582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2" name="Oval 1031"/>
              <p:cNvSpPr/>
              <p:nvPr/>
            </p:nvSpPr>
            <p:spPr>
              <a:xfrm>
                <a:off x="1958768" y="1695582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3" name="Oval 1032"/>
              <p:cNvSpPr/>
              <p:nvPr/>
            </p:nvSpPr>
            <p:spPr>
              <a:xfrm>
                <a:off x="2474623" y="1695582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4" name="Oval 1033"/>
              <p:cNvSpPr/>
              <p:nvPr/>
            </p:nvSpPr>
            <p:spPr>
              <a:xfrm>
                <a:off x="2901712" y="1849364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5" name="Oval 1034"/>
              <p:cNvSpPr/>
              <p:nvPr/>
            </p:nvSpPr>
            <p:spPr>
              <a:xfrm>
                <a:off x="2936960" y="2394452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6" name="Oval 1035"/>
              <p:cNvSpPr/>
              <p:nvPr/>
            </p:nvSpPr>
            <p:spPr>
              <a:xfrm>
                <a:off x="955593" y="176304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7" name="Oval 1036"/>
              <p:cNvSpPr/>
              <p:nvPr/>
            </p:nvSpPr>
            <p:spPr>
              <a:xfrm rot="16200000">
                <a:off x="842400" y="2228266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8" name="Oval 1037"/>
              <p:cNvSpPr/>
              <p:nvPr/>
            </p:nvSpPr>
            <p:spPr>
              <a:xfrm rot="16200000">
                <a:off x="842403" y="2757793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9" name="Oval 1038"/>
              <p:cNvSpPr/>
              <p:nvPr/>
            </p:nvSpPr>
            <p:spPr>
              <a:xfrm rot="10800000">
                <a:off x="2934806" y="2939540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0" name="Oval 1039"/>
              <p:cNvSpPr/>
              <p:nvPr/>
            </p:nvSpPr>
            <p:spPr>
              <a:xfrm>
                <a:off x="1242313" y="340006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1" name="Oval 1040"/>
              <p:cNvSpPr/>
              <p:nvPr/>
            </p:nvSpPr>
            <p:spPr>
              <a:xfrm>
                <a:off x="1758168" y="340006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2" name="Oval 1041"/>
              <p:cNvSpPr/>
              <p:nvPr/>
            </p:nvSpPr>
            <p:spPr>
              <a:xfrm>
                <a:off x="2274023" y="340006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3" name="Oval 1042"/>
              <p:cNvSpPr/>
              <p:nvPr/>
            </p:nvSpPr>
            <p:spPr>
              <a:xfrm>
                <a:off x="2756243" y="3380817"/>
                <a:ext cx="177532" cy="177522"/>
              </a:xfrm>
              <a:prstGeom prst="ellipse">
                <a:avLst/>
              </a:prstGeom>
              <a:solidFill>
                <a:srgbClr val="FFE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44" name="Oval 1043"/>
            <p:cNvSpPr/>
            <p:nvPr/>
          </p:nvSpPr>
          <p:spPr>
            <a:xfrm>
              <a:off x="6250769" y="3423910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5" name="Oval 1044"/>
            <p:cNvSpPr/>
            <p:nvPr/>
          </p:nvSpPr>
          <p:spPr>
            <a:xfrm>
              <a:off x="6420850" y="3595073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6" name="Oval 1045"/>
            <p:cNvSpPr/>
            <p:nvPr/>
          </p:nvSpPr>
          <p:spPr>
            <a:xfrm>
              <a:off x="6578103" y="1903507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7" name="Oval 1046"/>
            <p:cNvSpPr/>
            <p:nvPr/>
          </p:nvSpPr>
          <p:spPr>
            <a:xfrm>
              <a:off x="6812562" y="1880043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8" name="Oval 1047"/>
            <p:cNvSpPr/>
            <p:nvPr/>
          </p:nvSpPr>
          <p:spPr>
            <a:xfrm>
              <a:off x="7093958" y="1903510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9" name="Oval 1048"/>
            <p:cNvSpPr/>
            <p:nvPr/>
          </p:nvSpPr>
          <p:spPr>
            <a:xfrm>
              <a:off x="7328417" y="1880043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0" name="Oval 1049"/>
            <p:cNvSpPr/>
            <p:nvPr/>
          </p:nvSpPr>
          <p:spPr>
            <a:xfrm>
              <a:off x="7609814" y="1903510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1" name="Oval 1050"/>
            <p:cNvSpPr/>
            <p:nvPr/>
          </p:nvSpPr>
          <p:spPr>
            <a:xfrm>
              <a:off x="7844272" y="1880043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2" name="Oval 1051"/>
            <p:cNvSpPr/>
            <p:nvPr/>
          </p:nvSpPr>
          <p:spPr>
            <a:xfrm>
              <a:off x="8125669" y="1903510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3" name="Oval 1052"/>
            <p:cNvSpPr/>
            <p:nvPr/>
          </p:nvSpPr>
          <p:spPr>
            <a:xfrm>
              <a:off x="8271361" y="2033825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4" name="Oval 1053"/>
            <p:cNvSpPr/>
            <p:nvPr/>
          </p:nvSpPr>
          <p:spPr>
            <a:xfrm>
              <a:off x="8326787" y="2329836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5" name="Oval 1054"/>
            <p:cNvSpPr/>
            <p:nvPr/>
          </p:nvSpPr>
          <p:spPr>
            <a:xfrm>
              <a:off x="8306609" y="2578913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6" name="Oval 1055"/>
            <p:cNvSpPr/>
            <p:nvPr/>
          </p:nvSpPr>
          <p:spPr>
            <a:xfrm>
              <a:off x="8326787" y="2874924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7" name="Oval 1056"/>
            <p:cNvSpPr/>
            <p:nvPr/>
          </p:nvSpPr>
          <p:spPr>
            <a:xfrm>
              <a:off x="6325242" y="194750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8" name="Oval 1057"/>
            <p:cNvSpPr/>
            <p:nvPr/>
          </p:nvSpPr>
          <p:spPr>
            <a:xfrm>
              <a:off x="6236555" y="2171434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9" name="Oval 1058"/>
            <p:cNvSpPr/>
            <p:nvPr/>
          </p:nvSpPr>
          <p:spPr>
            <a:xfrm rot="16200000">
              <a:off x="6212048" y="2412729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0" name="Oval 1059"/>
            <p:cNvSpPr/>
            <p:nvPr/>
          </p:nvSpPr>
          <p:spPr>
            <a:xfrm rot="16200000">
              <a:off x="6235520" y="2700959"/>
              <a:ext cx="66469" cy="66465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1" name="Oval 1060"/>
            <p:cNvSpPr/>
            <p:nvPr/>
          </p:nvSpPr>
          <p:spPr>
            <a:xfrm rot="16200000">
              <a:off x="6212051" y="2942256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2" name="Oval 1061"/>
            <p:cNvSpPr/>
            <p:nvPr/>
          </p:nvSpPr>
          <p:spPr>
            <a:xfrm rot="16200000">
              <a:off x="6236660" y="3198421"/>
              <a:ext cx="66469" cy="66465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3" name="Oval 1062"/>
            <p:cNvSpPr/>
            <p:nvPr/>
          </p:nvSpPr>
          <p:spPr>
            <a:xfrm rot="10800000">
              <a:off x="8304457" y="3124004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4" name="Oval 1063"/>
            <p:cNvSpPr/>
            <p:nvPr/>
          </p:nvSpPr>
          <p:spPr>
            <a:xfrm>
              <a:off x="6611962" y="358452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5" name="Oval 1064"/>
            <p:cNvSpPr/>
            <p:nvPr/>
          </p:nvSpPr>
          <p:spPr>
            <a:xfrm>
              <a:off x="6893358" y="3607995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6" name="Oval 1065"/>
            <p:cNvSpPr/>
            <p:nvPr/>
          </p:nvSpPr>
          <p:spPr>
            <a:xfrm>
              <a:off x="7127817" y="358452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7" name="Oval 1066"/>
            <p:cNvSpPr/>
            <p:nvPr/>
          </p:nvSpPr>
          <p:spPr>
            <a:xfrm>
              <a:off x="7409214" y="3607995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8" name="Oval 1067"/>
            <p:cNvSpPr/>
            <p:nvPr/>
          </p:nvSpPr>
          <p:spPr>
            <a:xfrm>
              <a:off x="7643672" y="358452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9" name="Oval 1068"/>
            <p:cNvSpPr/>
            <p:nvPr/>
          </p:nvSpPr>
          <p:spPr>
            <a:xfrm>
              <a:off x="7924442" y="3607995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0" name="Oval 1069"/>
            <p:cNvSpPr/>
            <p:nvPr/>
          </p:nvSpPr>
          <p:spPr>
            <a:xfrm>
              <a:off x="8125892" y="3565278"/>
              <a:ext cx="113404" cy="113397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1" name="Oval 1070"/>
            <p:cNvSpPr/>
            <p:nvPr/>
          </p:nvSpPr>
          <p:spPr>
            <a:xfrm>
              <a:off x="8303314" y="3420013"/>
              <a:ext cx="66468" cy="66464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8497221" y="6657945"/>
            <a:ext cx="123088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rgbClr val="91897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twinkl.co.uk</a:t>
            </a:r>
          </a:p>
        </p:txBody>
      </p:sp>
      <p:sp>
        <p:nvSpPr>
          <p:cNvPr id="362" name="Rectangle 361">
            <a:hlinkClick r:id="rId3"/>
          </p:cNvPr>
          <p:cNvSpPr/>
          <p:nvPr/>
        </p:nvSpPr>
        <p:spPr>
          <a:xfrm>
            <a:off x="8504808" y="6542843"/>
            <a:ext cx="639191" cy="3195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354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32000" decel="6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0" presetClass="entr" presetSubtype="0" repeatCount="indefinite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accel="32000" decel="6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1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1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ntr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" presetClass="entr" presetSubtype="4" accel="32000" decel="6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1000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1000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000"/>
                            </p:stCondLst>
                            <p:childTnLst>
                              <p:par>
                                <p:cTn id="16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0" presetClass="entr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133" grpId="0" animBg="1"/>
      <p:bldP spid="131" grpId="0" animBg="1"/>
      <p:bldP spid="105" grpId="0" animBg="1"/>
      <p:bldP spid="103" grpId="0" animBg="1"/>
      <p:bldP spid="101" grpId="0" animBg="1"/>
      <p:bldP spid="99" grpId="0" animBg="1"/>
      <p:bldP spid="97" grpId="0" animBg="1"/>
      <p:bldP spid="95" grpId="0" animBg="1"/>
      <p:bldP spid="93" grpId="0" animBg="1"/>
      <p:bldP spid="91" grpId="0" animBg="1"/>
      <p:bldP spid="89" grpId="0" animBg="1"/>
      <p:bldP spid="87" grpId="0" animBg="1"/>
      <p:bldP spid="85" grpId="0" animBg="1"/>
      <p:bldP spid="83" grpId="0" animBg="1"/>
      <p:bldP spid="81" grpId="0" animBg="1"/>
      <p:bldP spid="79" grpId="0" animBg="1"/>
      <p:bldP spid="77" grpId="0" animBg="1"/>
      <p:bldP spid="75" grpId="0" animBg="1"/>
      <p:bldP spid="73" grpId="0" animBg="1"/>
      <p:bldP spid="71" grpId="0" animBg="1"/>
      <p:bldP spid="336" grpId="0" animBg="1"/>
      <p:bldP spid="339" grpId="0" animBg="1"/>
      <p:bldP spid="342" grpId="0" animBg="1"/>
      <p:bldP spid="345" grpId="0" animBg="1"/>
      <p:bldP spid="348" grpId="0" animBg="1"/>
      <p:bldP spid="351" grpId="0" animBg="1"/>
      <p:bldP spid="354" grpId="0" animBg="1"/>
      <p:bldP spid="360" grpId="0" animBg="1"/>
      <p:bldP spid="596" grpId="0" animBg="1"/>
      <p:bldP spid="627" grpId="0" animBg="1"/>
      <p:bldP spid="628" grpId="0" animBg="1"/>
      <p:bldP spid="629" grpId="0" animBg="1"/>
      <p:bldP spid="630" grpId="0" animBg="1"/>
      <p:bldP spid="631" grpId="0" animBg="1"/>
      <p:bldP spid="632" grpId="0" animBg="1"/>
      <p:bldP spid="633" grpId="0" animBg="1"/>
      <p:bldP spid="634" grpId="0" animBg="1"/>
      <p:bldP spid="635" grpId="0" animBg="1"/>
      <p:bldP spid="636" grpId="0" animBg="1"/>
      <p:bldP spid="637" grpId="0" animBg="1"/>
      <p:bldP spid="638" grpId="0" animBg="1"/>
      <p:bldP spid="639" grpId="0" animBg="1"/>
      <p:bldP spid="640" grpId="0" animBg="1"/>
      <p:bldP spid="641" grpId="0" animBg="1"/>
      <p:bldP spid="642" grpId="0" animBg="1"/>
      <p:bldP spid="643" grpId="0" animBg="1"/>
      <p:bldP spid="644" grpId="0" animBg="1"/>
      <p:bldP spid="645" grpId="0" animBg="1"/>
      <p:bldP spid="646" grpId="0" animBg="1"/>
      <p:bldP spid="647" grpId="0" animBg="1"/>
      <p:bldP spid="648" grpId="0" animBg="1"/>
      <p:bldP spid="649" grpId="0" animBg="1"/>
      <p:bldP spid="650" grpId="0" animBg="1"/>
      <p:bldP spid="651" grpId="0" animBg="1"/>
      <p:bldP spid="652" grpId="0" animBg="1"/>
      <p:bldP spid="653" grpId="0" animBg="1"/>
      <p:bldP spid="654" grpId="0" animBg="1"/>
      <p:bldP spid="714" grpId="0" animBg="1"/>
      <p:bldP spid="745" grpId="0" animBg="1"/>
      <p:bldP spid="746" grpId="0" animBg="1"/>
      <p:bldP spid="747" grpId="0" animBg="1"/>
      <p:bldP spid="748" grpId="0" animBg="1"/>
      <p:bldP spid="749" grpId="0" animBg="1"/>
      <p:bldP spid="750" grpId="0" animBg="1"/>
      <p:bldP spid="751" grpId="0" animBg="1"/>
      <p:bldP spid="752" grpId="0" animBg="1"/>
      <p:bldP spid="753" grpId="0" animBg="1"/>
      <p:bldP spid="754" grpId="0" animBg="1"/>
      <p:bldP spid="755" grpId="0" animBg="1"/>
      <p:bldP spid="756" grpId="0" animBg="1"/>
      <p:bldP spid="757" grpId="0" animBg="1"/>
      <p:bldP spid="758" grpId="0" animBg="1"/>
      <p:bldP spid="759" grpId="0" animBg="1"/>
      <p:bldP spid="760" grpId="0" animBg="1"/>
      <p:bldP spid="761" grpId="0" animBg="1"/>
      <p:bldP spid="762" grpId="0" animBg="1"/>
      <p:bldP spid="763" grpId="0" animBg="1"/>
      <p:bldP spid="764" grpId="0" animBg="1"/>
      <p:bldP spid="765" grpId="0" animBg="1"/>
      <p:bldP spid="766" grpId="0" animBg="1"/>
      <p:bldP spid="767" grpId="0" animBg="1"/>
      <p:bldP spid="768" grpId="0" animBg="1"/>
      <p:bldP spid="769" grpId="0" animBg="1"/>
      <p:bldP spid="770" grpId="0" animBg="1"/>
      <p:bldP spid="771" grpId="0" animBg="1"/>
      <p:bldP spid="77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874381" y="1523932"/>
            <a:ext cx="2915800" cy="1335806"/>
          </a:xfrm>
          <a:prstGeom prst="roundRect">
            <a:avLst/>
          </a:prstGeom>
          <a:solidFill>
            <a:schemeClr val="bg1"/>
          </a:solidFill>
          <a:ln w="228600">
            <a:solidFill>
              <a:srgbClr val="DC2C3D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Use a clear voice as </a:t>
            </a:r>
            <a:br>
              <a:rPr lang="en-GB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you perform.</a:t>
            </a:r>
          </a:p>
        </p:txBody>
      </p:sp>
      <p:grpSp>
        <p:nvGrpSpPr>
          <p:cNvPr id="437" name="Group 436"/>
          <p:cNvGrpSpPr/>
          <p:nvPr/>
        </p:nvGrpSpPr>
        <p:grpSpPr>
          <a:xfrm>
            <a:off x="821322" y="1471349"/>
            <a:ext cx="3020886" cy="1439770"/>
            <a:chOff x="821322" y="1471349"/>
            <a:chExt cx="3020886" cy="1439770"/>
          </a:xfrm>
        </p:grpSpPr>
        <p:sp>
          <p:nvSpPr>
            <p:cNvPr id="106" name="Oval 105"/>
            <p:cNvSpPr/>
            <p:nvPr/>
          </p:nvSpPr>
          <p:spPr>
            <a:xfrm>
              <a:off x="1417178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/>
            <p:cNvSpPr/>
            <p:nvPr/>
          </p:nvSpPr>
          <p:spPr>
            <a:xfrm>
              <a:off x="1933033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/>
            <p:cNvSpPr/>
            <p:nvPr/>
          </p:nvSpPr>
          <p:spPr>
            <a:xfrm>
              <a:off x="2448888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/>
            <p:cNvSpPr/>
            <p:nvPr/>
          </p:nvSpPr>
          <p:spPr>
            <a:xfrm>
              <a:off x="2964743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3480598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3738154" y="2490338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3738154" y="202820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/>
            <p:cNvSpPr/>
            <p:nvPr/>
          </p:nvSpPr>
          <p:spPr>
            <a:xfrm>
              <a:off x="1163902" y="147134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1679757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/>
            <p:cNvSpPr/>
            <p:nvPr/>
          </p:nvSpPr>
          <p:spPr>
            <a:xfrm>
              <a:off x="2195613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2711468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3227324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3704100" y="1566070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822354" y="173927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 rot="16200000">
              <a:off x="821319" y="2268799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 rot="16200000">
              <a:off x="911119" y="2766261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36" name="Group 435"/>
          <p:cNvGrpSpPr/>
          <p:nvPr/>
        </p:nvGrpSpPr>
        <p:grpSpPr>
          <a:xfrm>
            <a:off x="784583" y="1434615"/>
            <a:ext cx="3096647" cy="1513241"/>
            <a:chOff x="784583" y="1434615"/>
            <a:chExt cx="3096647" cy="1513241"/>
          </a:xfrm>
        </p:grpSpPr>
        <p:sp>
          <p:nvSpPr>
            <p:cNvPr id="108" name="Oval 107"/>
            <p:cNvSpPr/>
            <p:nvPr/>
          </p:nvSpPr>
          <p:spPr>
            <a:xfrm>
              <a:off x="1122510" y="2770331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Oval 103"/>
            <p:cNvSpPr/>
            <p:nvPr/>
          </p:nvSpPr>
          <p:spPr>
            <a:xfrm>
              <a:off x="1638366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/>
            <p:cNvSpPr/>
            <p:nvPr/>
          </p:nvSpPr>
          <p:spPr>
            <a:xfrm>
              <a:off x="2154221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Oval 95"/>
            <p:cNvSpPr/>
            <p:nvPr/>
          </p:nvSpPr>
          <p:spPr>
            <a:xfrm>
              <a:off x="2670077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/>
            <p:cNvSpPr/>
            <p:nvPr/>
          </p:nvSpPr>
          <p:spPr>
            <a:xfrm>
              <a:off x="3185932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3670384" y="268466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3703698" y="22225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1385091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/>
            <p:cNvSpPr/>
            <p:nvPr/>
          </p:nvSpPr>
          <p:spPr>
            <a:xfrm>
              <a:off x="1900946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/>
            <p:cNvSpPr/>
            <p:nvPr/>
          </p:nvSpPr>
          <p:spPr>
            <a:xfrm>
              <a:off x="2416801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/>
            <p:cNvSpPr/>
            <p:nvPr/>
          </p:nvSpPr>
          <p:spPr>
            <a:xfrm>
              <a:off x="2932656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/>
            <p:cNvSpPr/>
            <p:nvPr/>
          </p:nvSpPr>
          <p:spPr>
            <a:xfrm>
              <a:off x="3448512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882012" y="147550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 rot="16200000">
              <a:off x="784578" y="196729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 rot="16200000">
              <a:off x="784581" y="2496826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 rot="10800000">
              <a:off x="3699742" y="1760400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9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/>
              <a:t>Think about Your Voice</a:t>
            </a:r>
            <a:endParaRPr lang="en-GB" sz="3600" dirty="0">
              <a:latin typeface="+mn-lt"/>
            </a:endParaRPr>
          </a:p>
        </p:txBody>
      </p:sp>
      <p:sp>
        <p:nvSpPr>
          <p:cNvPr id="109" name="Oval 108"/>
          <p:cNvSpPr/>
          <p:nvPr/>
        </p:nvSpPr>
        <p:spPr>
          <a:xfrm>
            <a:off x="1154573" y="2802392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/>
          <p:cNvSpPr/>
          <p:nvPr/>
        </p:nvSpPr>
        <p:spPr>
          <a:xfrm>
            <a:off x="1435971" y="2825862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/>
          <p:cNvSpPr/>
          <p:nvPr/>
        </p:nvSpPr>
        <p:spPr>
          <a:xfrm>
            <a:off x="1670429" y="280239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/>
          <p:cNvSpPr/>
          <p:nvPr/>
        </p:nvSpPr>
        <p:spPr>
          <a:xfrm>
            <a:off x="1951826" y="2825862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/>
          <p:cNvSpPr/>
          <p:nvPr/>
        </p:nvSpPr>
        <p:spPr>
          <a:xfrm>
            <a:off x="2186284" y="280239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/>
          <p:cNvSpPr/>
          <p:nvPr/>
        </p:nvSpPr>
        <p:spPr>
          <a:xfrm>
            <a:off x="2467681" y="2825862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/>
          <p:cNvSpPr/>
          <p:nvPr/>
        </p:nvSpPr>
        <p:spPr>
          <a:xfrm>
            <a:off x="2702140" y="280239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/>
          <p:cNvSpPr/>
          <p:nvPr/>
        </p:nvSpPr>
        <p:spPr>
          <a:xfrm>
            <a:off x="2983536" y="2825862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/>
          <p:cNvSpPr/>
          <p:nvPr/>
        </p:nvSpPr>
        <p:spPr>
          <a:xfrm>
            <a:off x="3217995" y="280239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/>
          <p:cNvSpPr/>
          <p:nvPr/>
        </p:nvSpPr>
        <p:spPr>
          <a:xfrm>
            <a:off x="3499391" y="2825862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/>
          <p:cNvSpPr/>
          <p:nvPr/>
        </p:nvSpPr>
        <p:spPr>
          <a:xfrm>
            <a:off x="3702447" y="271673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/>
          <p:cNvSpPr/>
          <p:nvPr/>
        </p:nvSpPr>
        <p:spPr>
          <a:xfrm>
            <a:off x="3756947" y="2509129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3735761" y="225459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3756947" y="204699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1" name="Oval 80"/>
          <p:cNvSpPr/>
          <p:nvPr/>
        </p:nvSpPr>
        <p:spPr>
          <a:xfrm>
            <a:off x="1182695" y="149014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1417154" y="146667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1698550" y="149014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1933009" y="146667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2214406" y="149014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2448864" y="146667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2730261" y="149014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2964719" y="146667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3246117" y="149014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3480575" y="146667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3722893" y="1584861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914075" y="150757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841147" y="175806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 rot="16200000">
            <a:off x="816640" y="1999362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 rot="16200000">
            <a:off x="840112" y="2287592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 rot="16200000">
            <a:off x="816643" y="252888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 rot="16200000">
            <a:off x="929912" y="2785054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 rot="10800000">
            <a:off x="3731807" y="1792464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5" name="Rounded Rectangle 504"/>
          <p:cNvSpPr/>
          <p:nvPr/>
        </p:nvSpPr>
        <p:spPr>
          <a:xfrm>
            <a:off x="5345528" y="1523932"/>
            <a:ext cx="2915800" cy="1335806"/>
          </a:xfrm>
          <a:prstGeom prst="roundRect">
            <a:avLst/>
          </a:prstGeom>
          <a:solidFill>
            <a:schemeClr val="bg1"/>
          </a:solidFill>
          <a:ln w="228600">
            <a:solidFill>
              <a:srgbClr val="DC2C3D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Remember to speak </a:t>
            </a:r>
            <a:br>
              <a:rPr lang="en-GB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so your friends can </a:t>
            </a:r>
            <a:br>
              <a:rPr lang="en-GB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hear you.</a:t>
            </a:r>
          </a:p>
        </p:txBody>
      </p:sp>
      <p:grpSp>
        <p:nvGrpSpPr>
          <p:cNvPr id="506" name="Group 505"/>
          <p:cNvGrpSpPr/>
          <p:nvPr/>
        </p:nvGrpSpPr>
        <p:grpSpPr>
          <a:xfrm>
            <a:off x="5292469" y="1471349"/>
            <a:ext cx="3020886" cy="1439770"/>
            <a:chOff x="821322" y="1471349"/>
            <a:chExt cx="3020886" cy="1439770"/>
          </a:xfrm>
        </p:grpSpPr>
        <p:sp>
          <p:nvSpPr>
            <p:cNvPr id="507" name="Oval 506"/>
            <p:cNvSpPr/>
            <p:nvPr/>
          </p:nvSpPr>
          <p:spPr>
            <a:xfrm>
              <a:off x="1417178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8" name="Oval 507"/>
            <p:cNvSpPr/>
            <p:nvPr/>
          </p:nvSpPr>
          <p:spPr>
            <a:xfrm>
              <a:off x="1933033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9" name="Oval 508"/>
            <p:cNvSpPr/>
            <p:nvPr/>
          </p:nvSpPr>
          <p:spPr>
            <a:xfrm>
              <a:off x="2448888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0" name="Oval 509"/>
            <p:cNvSpPr/>
            <p:nvPr/>
          </p:nvSpPr>
          <p:spPr>
            <a:xfrm>
              <a:off x="2964743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1" name="Oval 510"/>
            <p:cNvSpPr/>
            <p:nvPr/>
          </p:nvSpPr>
          <p:spPr>
            <a:xfrm>
              <a:off x="3480598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2" name="Oval 511"/>
            <p:cNvSpPr/>
            <p:nvPr/>
          </p:nvSpPr>
          <p:spPr>
            <a:xfrm>
              <a:off x="3738154" y="2490338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3" name="Oval 512"/>
            <p:cNvSpPr/>
            <p:nvPr/>
          </p:nvSpPr>
          <p:spPr>
            <a:xfrm>
              <a:off x="3738154" y="202820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4" name="Oval 513"/>
            <p:cNvSpPr/>
            <p:nvPr/>
          </p:nvSpPr>
          <p:spPr>
            <a:xfrm>
              <a:off x="1163902" y="147134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5" name="Oval 514"/>
            <p:cNvSpPr/>
            <p:nvPr/>
          </p:nvSpPr>
          <p:spPr>
            <a:xfrm>
              <a:off x="1679757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6" name="Oval 515"/>
            <p:cNvSpPr/>
            <p:nvPr/>
          </p:nvSpPr>
          <p:spPr>
            <a:xfrm>
              <a:off x="2195613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7" name="Oval 516"/>
            <p:cNvSpPr/>
            <p:nvPr/>
          </p:nvSpPr>
          <p:spPr>
            <a:xfrm>
              <a:off x="2711468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8" name="Oval 517"/>
            <p:cNvSpPr/>
            <p:nvPr/>
          </p:nvSpPr>
          <p:spPr>
            <a:xfrm>
              <a:off x="3227324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9" name="Oval 518"/>
            <p:cNvSpPr/>
            <p:nvPr/>
          </p:nvSpPr>
          <p:spPr>
            <a:xfrm>
              <a:off x="3704100" y="1566070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0" name="Oval 519"/>
            <p:cNvSpPr/>
            <p:nvPr/>
          </p:nvSpPr>
          <p:spPr>
            <a:xfrm>
              <a:off x="822354" y="173927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1" name="Oval 520"/>
            <p:cNvSpPr/>
            <p:nvPr/>
          </p:nvSpPr>
          <p:spPr>
            <a:xfrm rot="16200000">
              <a:off x="821319" y="2268799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2" name="Oval 521"/>
            <p:cNvSpPr/>
            <p:nvPr/>
          </p:nvSpPr>
          <p:spPr>
            <a:xfrm rot="16200000">
              <a:off x="911119" y="2766261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23" name="Group 522"/>
          <p:cNvGrpSpPr/>
          <p:nvPr/>
        </p:nvGrpSpPr>
        <p:grpSpPr>
          <a:xfrm>
            <a:off x="5255730" y="1434615"/>
            <a:ext cx="3096647" cy="1513241"/>
            <a:chOff x="784583" y="1434615"/>
            <a:chExt cx="3096647" cy="1513241"/>
          </a:xfrm>
        </p:grpSpPr>
        <p:sp>
          <p:nvSpPr>
            <p:cNvPr id="524" name="Oval 523"/>
            <p:cNvSpPr/>
            <p:nvPr/>
          </p:nvSpPr>
          <p:spPr>
            <a:xfrm>
              <a:off x="1122510" y="2770331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5" name="Oval 524"/>
            <p:cNvSpPr/>
            <p:nvPr/>
          </p:nvSpPr>
          <p:spPr>
            <a:xfrm>
              <a:off x="1638366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6" name="Oval 525"/>
            <p:cNvSpPr/>
            <p:nvPr/>
          </p:nvSpPr>
          <p:spPr>
            <a:xfrm>
              <a:off x="2154221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7" name="Oval 526"/>
            <p:cNvSpPr/>
            <p:nvPr/>
          </p:nvSpPr>
          <p:spPr>
            <a:xfrm>
              <a:off x="2670077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8" name="Oval 527"/>
            <p:cNvSpPr/>
            <p:nvPr/>
          </p:nvSpPr>
          <p:spPr>
            <a:xfrm>
              <a:off x="3185932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9" name="Oval 528"/>
            <p:cNvSpPr/>
            <p:nvPr/>
          </p:nvSpPr>
          <p:spPr>
            <a:xfrm>
              <a:off x="3670384" y="268466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0" name="Oval 529"/>
            <p:cNvSpPr/>
            <p:nvPr/>
          </p:nvSpPr>
          <p:spPr>
            <a:xfrm>
              <a:off x="3703698" y="22225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1" name="Oval 530"/>
            <p:cNvSpPr/>
            <p:nvPr/>
          </p:nvSpPr>
          <p:spPr>
            <a:xfrm>
              <a:off x="1385091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2" name="Oval 531"/>
            <p:cNvSpPr/>
            <p:nvPr/>
          </p:nvSpPr>
          <p:spPr>
            <a:xfrm>
              <a:off x="1900946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3" name="Oval 532"/>
            <p:cNvSpPr/>
            <p:nvPr/>
          </p:nvSpPr>
          <p:spPr>
            <a:xfrm>
              <a:off x="2416801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4" name="Oval 533"/>
            <p:cNvSpPr/>
            <p:nvPr/>
          </p:nvSpPr>
          <p:spPr>
            <a:xfrm>
              <a:off x="2932656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5" name="Oval 534"/>
            <p:cNvSpPr/>
            <p:nvPr/>
          </p:nvSpPr>
          <p:spPr>
            <a:xfrm>
              <a:off x="3448512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6" name="Oval 535"/>
            <p:cNvSpPr/>
            <p:nvPr/>
          </p:nvSpPr>
          <p:spPr>
            <a:xfrm>
              <a:off x="882012" y="147550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7" name="Oval 536"/>
            <p:cNvSpPr/>
            <p:nvPr/>
          </p:nvSpPr>
          <p:spPr>
            <a:xfrm rot="16200000">
              <a:off x="784578" y="196729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8" name="Oval 537"/>
            <p:cNvSpPr/>
            <p:nvPr/>
          </p:nvSpPr>
          <p:spPr>
            <a:xfrm rot="16200000">
              <a:off x="784581" y="2496826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9" name="Oval 538"/>
            <p:cNvSpPr/>
            <p:nvPr/>
          </p:nvSpPr>
          <p:spPr>
            <a:xfrm rot="10800000">
              <a:off x="3699742" y="1760400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40" name="Oval 539"/>
          <p:cNvSpPr/>
          <p:nvPr/>
        </p:nvSpPr>
        <p:spPr>
          <a:xfrm>
            <a:off x="5625720" y="2802392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1" name="Oval 540"/>
          <p:cNvSpPr/>
          <p:nvPr/>
        </p:nvSpPr>
        <p:spPr>
          <a:xfrm>
            <a:off x="5907118" y="2825862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2" name="Oval 541"/>
          <p:cNvSpPr/>
          <p:nvPr/>
        </p:nvSpPr>
        <p:spPr>
          <a:xfrm>
            <a:off x="6141576" y="280239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3" name="Oval 542"/>
          <p:cNvSpPr/>
          <p:nvPr/>
        </p:nvSpPr>
        <p:spPr>
          <a:xfrm>
            <a:off x="6422973" y="2825862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4" name="Oval 543"/>
          <p:cNvSpPr/>
          <p:nvPr/>
        </p:nvSpPr>
        <p:spPr>
          <a:xfrm>
            <a:off x="6657431" y="280239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5" name="Oval 544"/>
          <p:cNvSpPr/>
          <p:nvPr/>
        </p:nvSpPr>
        <p:spPr>
          <a:xfrm>
            <a:off x="6938828" y="2825862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6" name="Oval 545"/>
          <p:cNvSpPr/>
          <p:nvPr/>
        </p:nvSpPr>
        <p:spPr>
          <a:xfrm>
            <a:off x="7173287" y="280239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7" name="Oval 546"/>
          <p:cNvSpPr/>
          <p:nvPr/>
        </p:nvSpPr>
        <p:spPr>
          <a:xfrm>
            <a:off x="7454683" y="2825862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8" name="Oval 547"/>
          <p:cNvSpPr/>
          <p:nvPr/>
        </p:nvSpPr>
        <p:spPr>
          <a:xfrm>
            <a:off x="7689142" y="280239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9" name="Oval 548"/>
          <p:cNvSpPr/>
          <p:nvPr/>
        </p:nvSpPr>
        <p:spPr>
          <a:xfrm>
            <a:off x="7970538" y="2825862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0" name="Oval 549"/>
          <p:cNvSpPr/>
          <p:nvPr/>
        </p:nvSpPr>
        <p:spPr>
          <a:xfrm>
            <a:off x="8173594" y="271673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1" name="Oval 550"/>
          <p:cNvSpPr/>
          <p:nvPr/>
        </p:nvSpPr>
        <p:spPr>
          <a:xfrm>
            <a:off x="8228094" y="2509129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2" name="Oval 551"/>
          <p:cNvSpPr/>
          <p:nvPr/>
        </p:nvSpPr>
        <p:spPr>
          <a:xfrm>
            <a:off x="8206908" y="225459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3" name="Oval 552"/>
          <p:cNvSpPr/>
          <p:nvPr/>
        </p:nvSpPr>
        <p:spPr>
          <a:xfrm>
            <a:off x="8228094" y="204699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4" name="Oval 553"/>
          <p:cNvSpPr/>
          <p:nvPr/>
        </p:nvSpPr>
        <p:spPr>
          <a:xfrm>
            <a:off x="5653842" y="149014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5" name="Oval 554"/>
          <p:cNvSpPr/>
          <p:nvPr/>
        </p:nvSpPr>
        <p:spPr>
          <a:xfrm>
            <a:off x="5888301" y="146667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6" name="Oval 555"/>
          <p:cNvSpPr/>
          <p:nvPr/>
        </p:nvSpPr>
        <p:spPr>
          <a:xfrm>
            <a:off x="6169697" y="149014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7" name="Oval 556"/>
          <p:cNvSpPr/>
          <p:nvPr/>
        </p:nvSpPr>
        <p:spPr>
          <a:xfrm>
            <a:off x="6404156" y="146667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8" name="Oval 557"/>
          <p:cNvSpPr/>
          <p:nvPr/>
        </p:nvSpPr>
        <p:spPr>
          <a:xfrm>
            <a:off x="6685553" y="149014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9" name="Oval 558"/>
          <p:cNvSpPr/>
          <p:nvPr/>
        </p:nvSpPr>
        <p:spPr>
          <a:xfrm>
            <a:off x="6920011" y="146667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0" name="Oval 559"/>
          <p:cNvSpPr/>
          <p:nvPr/>
        </p:nvSpPr>
        <p:spPr>
          <a:xfrm>
            <a:off x="7201408" y="149014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1" name="Oval 560"/>
          <p:cNvSpPr/>
          <p:nvPr/>
        </p:nvSpPr>
        <p:spPr>
          <a:xfrm>
            <a:off x="7435866" y="146667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2" name="Oval 561"/>
          <p:cNvSpPr/>
          <p:nvPr/>
        </p:nvSpPr>
        <p:spPr>
          <a:xfrm>
            <a:off x="7717264" y="149014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3" name="Oval 562"/>
          <p:cNvSpPr/>
          <p:nvPr/>
        </p:nvSpPr>
        <p:spPr>
          <a:xfrm>
            <a:off x="7951722" y="146667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4" name="Oval 563"/>
          <p:cNvSpPr/>
          <p:nvPr/>
        </p:nvSpPr>
        <p:spPr>
          <a:xfrm>
            <a:off x="8194040" y="1584861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5" name="Oval 564"/>
          <p:cNvSpPr/>
          <p:nvPr/>
        </p:nvSpPr>
        <p:spPr>
          <a:xfrm>
            <a:off x="5385222" y="150757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6" name="Oval 565"/>
          <p:cNvSpPr/>
          <p:nvPr/>
        </p:nvSpPr>
        <p:spPr>
          <a:xfrm>
            <a:off x="5312294" y="175806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7" name="Oval 566"/>
          <p:cNvSpPr/>
          <p:nvPr/>
        </p:nvSpPr>
        <p:spPr>
          <a:xfrm rot="16200000">
            <a:off x="5287787" y="1999362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8" name="Oval 567"/>
          <p:cNvSpPr/>
          <p:nvPr/>
        </p:nvSpPr>
        <p:spPr>
          <a:xfrm rot="16200000">
            <a:off x="5311259" y="2287592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9" name="Oval 568"/>
          <p:cNvSpPr/>
          <p:nvPr/>
        </p:nvSpPr>
        <p:spPr>
          <a:xfrm rot="16200000">
            <a:off x="5287790" y="252888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0" name="Oval 569"/>
          <p:cNvSpPr/>
          <p:nvPr/>
        </p:nvSpPr>
        <p:spPr>
          <a:xfrm rot="16200000">
            <a:off x="5401059" y="2785054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1" name="Oval 570"/>
          <p:cNvSpPr/>
          <p:nvPr/>
        </p:nvSpPr>
        <p:spPr>
          <a:xfrm rot="10800000">
            <a:off x="8202954" y="1792464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9" name="Rounded Rectangle 638"/>
          <p:cNvSpPr/>
          <p:nvPr/>
        </p:nvSpPr>
        <p:spPr>
          <a:xfrm>
            <a:off x="874381" y="4657097"/>
            <a:ext cx="2915800" cy="1335806"/>
          </a:xfrm>
          <a:prstGeom prst="roundRect">
            <a:avLst/>
          </a:prstGeom>
          <a:solidFill>
            <a:schemeClr val="bg1"/>
          </a:solidFill>
          <a:ln w="228600">
            <a:solidFill>
              <a:srgbClr val="DC2C3D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Read the poem at a steady pace.</a:t>
            </a:r>
          </a:p>
        </p:txBody>
      </p:sp>
      <p:grpSp>
        <p:nvGrpSpPr>
          <p:cNvPr id="640" name="Group 639"/>
          <p:cNvGrpSpPr/>
          <p:nvPr/>
        </p:nvGrpSpPr>
        <p:grpSpPr>
          <a:xfrm>
            <a:off x="821322" y="4604514"/>
            <a:ext cx="3020886" cy="1439770"/>
            <a:chOff x="821322" y="1471349"/>
            <a:chExt cx="3020886" cy="1439770"/>
          </a:xfrm>
        </p:grpSpPr>
        <p:sp>
          <p:nvSpPr>
            <p:cNvPr id="641" name="Oval 640"/>
            <p:cNvSpPr/>
            <p:nvPr/>
          </p:nvSpPr>
          <p:spPr>
            <a:xfrm>
              <a:off x="1417178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2" name="Oval 641"/>
            <p:cNvSpPr/>
            <p:nvPr/>
          </p:nvSpPr>
          <p:spPr>
            <a:xfrm>
              <a:off x="1933033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3" name="Oval 642"/>
            <p:cNvSpPr/>
            <p:nvPr/>
          </p:nvSpPr>
          <p:spPr>
            <a:xfrm>
              <a:off x="2448888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4" name="Oval 643"/>
            <p:cNvSpPr/>
            <p:nvPr/>
          </p:nvSpPr>
          <p:spPr>
            <a:xfrm>
              <a:off x="2964743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5" name="Oval 644"/>
            <p:cNvSpPr/>
            <p:nvPr/>
          </p:nvSpPr>
          <p:spPr>
            <a:xfrm>
              <a:off x="3480598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6" name="Oval 645"/>
            <p:cNvSpPr/>
            <p:nvPr/>
          </p:nvSpPr>
          <p:spPr>
            <a:xfrm>
              <a:off x="3738154" y="2490338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7" name="Oval 646"/>
            <p:cNvSpPr/>
            <p:nvPr/>
          </p:nvSpPr>
          <p:spPr>
            <a:xfrm>
              <a:off x="3738154" y="202820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8" name="Oval 647"/>
            <p:cNvSpPr/>
            <p:nvPr/>
          </p:nvSpPr>
          <p:spPr>
            <a:xfrm>
              <a:off x="1163902" y="147134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9" name="Oval 648"/>
            <p:cNvSpPr/>
            <p:nvPr/>
          </p:nvSpPr>
          <p:spPr>
            <a:xfrm>
              <a:off x="1679757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0" name="Oval 649"/>
            <p:cNvSpPr/>
            <p:nvPr/>
          </p:nvSpPr>
          <p:spPr>
            <a:xfrm>
              <a:off x="2195613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1" name="Oval 650"/>
            <p:cNvSpPr/>
            <p:nvPr/>
          </p:nvSpPr>
          <p:spPr>
            <a:xfrm>
              <a:off x="2711468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2" name="Oval 651"/>
            <p:cNvSpPr/>
            <p:nvPr/>
          </p:nvSpPr>
          <p:spPr>
            <a:xfrm>
              <a:off x="3227324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3" name="Oval 652"/>
            <p:cNvSpPr/>
            <p:nvPr/>
          </p:nvSpPr>
          <p:spPr>
            <a:xfrm>
              <a:off x="3704100" y="1566070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4" name="Oval 653"/>
            <p:cNvSpPr/>
            <p:nvPr/>
          </p:nvSpPr>
          <p:spPr>
            <a:xfrm>
              <a:off x="822354" y="173927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5" name="Oval 654"/>
            <p:cNvSpPr/>
            <p:nvPr/>
          </p:nvSpPr>
          <p:spPr>
            <a:xfrm rot="16200000">
              <a:off x="821319" y="2268799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6" name="Oval 655"/>
            <p:cNvSpPr/>
            <p:nvPr/>
          </p:nvSpPr>
          <p:spPr>
            <a:xfrm rot="16200000">
              <a:off x="911119" y="2766261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57" name="Group 656"/>
          <p:cNvGrpSpPr/>
          <p:nvPr/>
        </p:nvGrpSpPr>
        <p:grpSpPr>
          <a:xfrm>
            <a:off x="784583" y="4567780"/>
            <a:ext cx="3096647" cy="1513241"/>
            <a:chOff x="784583" y="1434615"/>
            <a:chExt cx="3096647" cy="1513241"/>
          </a:xfrm>
        </p:grpSpPr>
        <p:sp>
          <p:nvSpPr>
            <p:cNvPr id="658" name="Oval 657"/>
            <p:cNvSpPr/>
            <p:nvPr/>
          </p:nvSpPr>
          <p:spPr>
            <a:xfrm>
              <a:off x="1122510" y="2770331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9" name="Oval 658"/>
            <p:cNvSpPr/>
            <p:nvPr/>
          </p:nvSpPr>
          <p:spPr>
            <a:xfrm>
              <a:off x="1638366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0" name="Oval 659"/>
            <p:cNvSpPr/>
            <p:nvPr/>
          </p:nvSpPr>
          <p:spPr>
            <a:xfrm>
              <a:off x="2154221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1" name="Oval 660"/>
            <p:cNvSpPr/>
            <p:nvPr/>
          </p:nvSpPr>
          <p:spPr>
            <a:xfrm>
              <a:off x="2670077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2" name="Oval 661"/>
            <p:cNvSpPr/>
            <p:nvPr/>
          </p:nvSpPr>
          <p:spPr>
            <a:xfrm>
              <a:off x="3185932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3" name="Oval 662"/>
            <p:cNvSpPr/>
            <p:nvPr/>
          </p:nvSpPr>
          <p:spPr>
            <a:xfrm>
              <a:off x="3670384" y="268466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4" name="Oval 663"/>
            <p:cNvSpPr/>
            <p:nvPr/>
          </p:nvSpPr>
          <p:spPr>
            <a:xfrm>
              <a:off x="3703698" y="22225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5" name="Oval 664"/>
            <p:cNvSpPr/>
            <p:nvPr/>
          </p:nvSpPr>
          <p:spPr>
            <a:xfrm>
              <a:off x="1385091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6" name="Oval 665"/>
            <p:cNvSpPr/>
            <p:nvPr/>
          </p:nvSpPr>
          <p:spPr>
            <a:xfrm>
              <a:off x="1900946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7" name="Oval 666"/>
            <p:cNvSpPr/>
            <p:nvPr/>
          </p:nvSpPr>
          <p:spPr>
            <a:xfrm>
              <a:off x="2416801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8" name="Oval 667"/>
            <p:cNvSpPr/>
            <p:nvPr/>
          </p:nvSpPr>
          <p:spPr>
            <a:xfrm>
              <a:off x="2932656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9" name="Oval 668"/>
            <p:cNvSpPr/>
            <p:nvPr/>
          </p:nvSpPr>
          <p:spPr>
            <a:xfrm>
              <a:off x="3448512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0" name="Oval 669"/>
            <p:cNvSpPr/>
            <p:nvPr/>
          </p:nvSpPr>
          <p:spPr>
            <a:xfrm>
              <a:off x="882012" y="147550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1" name="Oval 670"/>
            <p:cNvSpPr/>
            <p:nvPr/>
          </p:nvSpPr>
          <p:spPr>
            <a:xfrm rot="16200000">
              <a:off x="784578" y="196729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2" name="Oval 671"/>
            <p:cNvSpPr/>
            <p:nvPr/>
          </p:nvSpPr>
          <p:spPr>
            <a:xfrm rot="16200000">
              <a:off x="784581" y="2496826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3" name="Oval 672"/>
            <p:cNvSpPr/>
            <p:nvPr/>
          </p:nvSpPr>
          <p:spPr>
            <a:xfrm rot="10800000">
              <a:off x="3699742" y="1760400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74" name="Oval 673"/>
          <p:cNvSpPr/>
          <p:nvPr/>
        </p:nvSpPr>
        <p:spPr>
          <a:xfrm>
            <a:off x="1154573" y="5935557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5" name="Oval 674"/>
          <p:cNvSpPr/>
          <p:nvPr/>
        </p:nvSpPr>
        <p:spPr>
          <a:xfrm>
            <a:off x="1435971" y="595902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6" name="Oval 675"/>
          <p:cNvSpPr/>
          <p:nvPr/>
        </p:nvSpPr>
        <p:spPr>
          <a:xfrm>
            <a:off x="1670429" y="593556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7" name="Oval 676"/>
          <p:cNvSpPr/>
          <p:nvPr/>
        </p:nvSpPr>
        <p:spPr>
          <a:xfrm>
            <a:off x="1951826" y="595902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8" name="Oval 677"/>
          <p:cNvSpPr/>
          <p:nvPr/>
        </p:nvSpPr>
        <p:spPr>
          <a:xfrm>
            <a:off x="2186284" y="593556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9" name="Oval 678"/>
          <p:cNvSpPr/>
          <p:nvPr/>
        </p:nvSpPr>
        <p:spPr>
          <a:xfrm>
            <a:off x="2467681" y="595902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0" name="Oval 679"/>
          <p:cNvSpPr/>
          <p:nvPr/>
        </p:nvSpPr>
        <p:spPr>
          <a:xfrm>
            <a:off x="2702140" y="593556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1" name="Oval 680"/>
          <p:cNvSpPr/>
          <p:nvPr/>
        </p:nvSpPr>
        <p:spPr>
          <a:xfrm>
            <a:off x="2983536" y="595902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2" name="Oval 681"/>
          <p:cNvSpPr/>
          <p:nvPr/>
        </p:nvSpPr>
        <p:spPr>
          <a:xfrm>
            <a:off x="3217995" y="593556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3" name="Oval 682"/>
          <p:cNvSpPr/>
          <p:nvPr/>
        </p:nvSpPr>
        <p:spPr>
          <a:xfrm>
            <a:off x="3499391" y="595902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4" name="Oval 683"/>
          <p:cNvSpPr/>
          <p:nvPr/>
        </p:nvSpPr>
        <p:spPr>
          <a:xfrm>
            <a:off x="3702447" y="584989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5" name="Oval 684"/>
          <p:cNvSpPr/>
          <p:nvPr/>
        </p:nvSpPr>
        <p:spPr>
          <a:xfrm>
            <a:off x="3756947" y="5642294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6" name="Oval 685"/>
          <p:cNvSpPr/>
          <p:nvPr/>
        </p:nvSpPr>
        <p:spPr>
          <a:xfrm>
            <a:off x="3735761" y="538776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7" name="Oval 686"/>
          <p:cNvSpPr/>
          <p:nvPr/>
        </p:nvSpPr>
        <p:spPr>
          <a:xfrm>
            <a:off x="3756947" y="518016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88" name="Oval 687"/>
          <p:cNvSpPr/>
          <p:nvPr/>
        </p:nvSpPr>
        <p:spPr>
          <a:xfrm>
            <a:off x="1182695" y="462330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9" name="Oval 688"/>
          <p:cNvSpPr/>
          <p:nvPr/>
        </p:nvSpPr>
        <p:spPr>
          <a:xfrm>
            <a:off x="1417154" y="459984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0" name="Oval 689"/>
          <p:cNvSpPr/>
          <p:nvPr/>
        </p:nvSpPr>
        <p:spPr>
          <a:xfrm>
            <a:off x="1698550" y="4623308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1" name="Oval 690"/>
          <p:cNvSpPr/>
          <p:nvPr/>
        </p:nvSpPr>
        <p:spPr>
          <a:xfrm>
            <a:off x="1933009" y="459984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2" name="Oval 691"/>
          <p:cNvSpPr/>
          <p:nvPr/>
        </p:nvSpPr>
        <p:spPr>
          <a:xfrm>
            <a:off x="2214406" y="4623308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3" name="Oval 692"/>
          <p:cNvSpPr/>
          <p:nvPr/>
        </p:nvSpPr>
        <p:spPr>
          <a:xfrm>
            <a:off x="2448864" y="459984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4" name="Oval 693"/>
          <p:cNvSpPr/>
          <p:nvPr/>
        </p:nvSpPr>
        <p:spPr>
          <a:xfrm>
            <a:off x="2730261" y="4623308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5" name="Oval 694"/>
          <p:cNvSpPr/>
          <p:nvPr/>
        </p:nvSpPr>
        <p:spPr>
          <a:xfrm>
            <a:off x="2964719" y="459984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6" name="Oval 695"/>
          <p:cNvSpPr/>
          <p:nvPr/>
        </p:nvSpPr>
        <p:spPr>
          <a:xfrm>
            <a:off x="3246117" y="4623308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7" name="Oval 696"/>
          <p:cNvSpPr/>
          <p:nvPr/>
        </p:nvSpPr>
        <p:spPr>
          <a:xfrm>
            <a:off x="3480575" y="459984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8" name="Oval 697"/>
          <p:cNvSpPr/>
          <p:nvPr/>
        </p:nvSpPr>
        <p:spPr>
          <a:xfrm>
            <a:off x="3722893" y="4718026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9" name="Oval 698"/>
          <p:cNvSpPr/>
          <p:nvPr/>
        </p:nvSpPr>
        <p:spPr>
          <a:xfrm>
            <a:off x="914075" y="464073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0" name="Oval 699"/>
          <p:cNvSpPr/>
          <p:nvPr/>
        </p:nvSpPr>
        <p:spPr>
          <a:xfrm>
            <a:off x="841147" y="4891232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1" name="Oval 700"/>
          <p:cNvSpPr/>
          <p:nvPr/>
        </p:nvSpPr>
        <p:spPr>
          <a:xfrm rot="16200000">
            <a:off x="816640" y="5132527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2" name="Oval 701"/>
          <p:cNvSpPr/>
          <p:nvPr/>
        </p:nvSpPr>
        <p:spPr>
          <a:xfrm rot="16200000">
            <a:off x="840112" y="5420757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3" name="Oval 702"/>
          <p:cNvSpPr/>
          <p:nvPr/>
        </p:nvSpPr>
        <p:spPr>
          <a:xfrm rot="16200000">
            <a:off x="816643" y="5662054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4" name="Oval 703"/>
          <p:cNvSpPr/>
          <p:nvPr/>
        </p:nvSpPr>
        <p:spPr>
          <a:xfrm rot="16200000">
            <a:off x="929912" y="5918219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5" name="Oval 704"/>
          <p:cNvSpPr/>
          <p:nvPr/>
        </p:nvSpPr>
        <p:spPr>
          <a:xfrm rot="10800000">
            <a:off x="3731807" y="492562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1" name="Rounded Rectangle 1020"/>
          <p:cNvSpPr/>
          <p:nvPr/>
        </p:nvSpPr>
        <p:spPr>
          <a:xfrm>
            <a:off x="5352251" y="4657097"/>
            <a:ext cx="2915800" cy="1335806"/>
          </a:xfrm>
          <a:prstGeom prst="roundRect">
            <a:avLst/>
          </a:prstGeom>
          <a:solidFill>
            <a:schemeClr val="bg1"/>
          </a:solidFill>
          <a:ln w="228600">
            <a:solidFill>
              <a:srgbClr val="DC2C3D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Could you add expression to your voice?</a:t>
            </a:r>
          </a:p>
        </p:txBody>
      </p:sp>
      <p:grpSp>
        <p:nvGrpSpPr>
          <p:cNvPr id="1022" name="Group 1021"/>
          <p:cNvGrpSpPr/>
          <p:nvPr/>
        </p:nvGrpSpPr>
        <p:grpSpPr>
          <a:xfrm>
            <a:off x="5299192" y="4604514"/>
            <a:ext cx="3020886" cy="1439770"/>
            <a:chOff x="821322" y="1471349"/>
            <a:chExt cx="3020886" cy="1439770"/>
          </a:xfrm>
        </p:grpSpPr>
        <p:sp>
          <p:nvSpPr>
            <p:cNvPr id="1023" name="Oval 1022"/>
            <p:cNvSpPr/>
            <p:nvPr/>
          </p:nvSpPr>
          <p:spPr>
            <a:xfrm>
              <a:off x="1417178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4" name="Oval 1023"/>
            <p:cNvSpPr/>
            <p:nvPr/>
          </p:nvSpPr>
          <p:spPr>
            <a:xfrm>
              <a:off x="1933033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5" name="Oval 1024"/>
            <p:cNvSpPr/>
            <p:nvPr/>
          </p:nvSpPr>
          <p:spPr>
            <a:xfrm>
              <a:off x="2448888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6" name="Oval 1025"/>
            <p:cNvSpPr/>
            <p:nvPr/>
          </p:nvSpPr>
          <p:spPr>
            <a:xfrm>
              <a:off x="2964743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7" name="Oval 1026"/>
            <p:cNvSpPr/>
            <p:nvPr/>
          </p:nvSpPr>
          <p:spPr>
            <a:xfrm>
              <a:off x="3480598" y="2807071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8" name="Oval 1027"/>
            <p:cNvSpPr/>
            <p:nvPr/>
          </p:nvSpPr>
          <p:spPr>
            <a:xfrm>
              <a:off x="3738154" y="2490338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9" name="Oval 1028"/>
            <p:cNvSpPr/>
            <p:nvPr/>
          </p:nvSpPr>
          <p:spPr>
            <a:xfrm>
              <a:off x="3738154" y="202820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0" name="Oval 1029"/>
            <p:cNvSpPr/>
            <p:nvPr/>
          </p:nvSpPr>
          <p:spPr>
            <a:xfrm>
              <a:off x="1163902" y="147134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1" name="Oval 1030"/>
            <p:cNvSpPr/>
            <p:nvPr/>
          </p:nvSpPr>
          <p:spPr>
            <a:xfrm>
              <a:off x="1679757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2" name="Oval 1031"/>
            <p:cNvSpPr/>
            <p:nvPr/>
          </p:nvSpPr>
          <p:spPr>
            <a:xfrm>
              <a:off x="2195613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3" name="Oval 1032"/>
            <p:cNvSpPr/>
            <p:nvPr/>
          </p:nvSpPr>
          <p:spPr>
            <a:xfrm>
              <a:off x="2711468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4" name="Oval 1033"/>
            <p:cNvSpPr/>
            <p:nvPr/>
          </p:nvSpPr>
          <p:spPr>
            <a:xfrm>
              <a:off x="3227324" y="14713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5" name="Oval 1034"/>
            <p:cNvSpPr/>
            <p:nvPr/>
          </p:nvSpPr>
          <p:spPr>
            <a:xfrm>
              <a:off x="3704100" y="1566070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6" name="Oval 1035"/>
            <p:cNvSpPr/>
            <p:nvPr/>
          </p:nvSpPr>
          <p:spPr>
            <a:xfrm>
              <a:off x="822354" y="173927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7" name="Oval 1036"/>
            <p:cNvSpPr/>
            <p:nvPr/>
          </p:nvSpPr>
          <p:spPr>
            <a:xfrm rot="16200000">
              <a:off x="821319" y="2268799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8" name="Oval 1037"/>
            <p:cNvSpPr/>
            <p:nvPr/>
          </p:nvSpPr>
          <p:spPr>
            <a:xfrm rot="16200000">
              <a:off x="911119" y="2766261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39" name="Group 1038"/>
          <p:cNvGrpSpPr/>
          <p:nvPr/>
        </p:nvGrpSpPr>
        <p:grpSpPr>
          <a:xfrm>
            <a:off x="5262453" y="4567780"/>
            <a:ext cx="3096647" cy="1513241"/>
            <a:chOff x="784583" y="1434615"/>
            <a:chExt cx="3096647" cy="1513241"/>
          </a:xfrm>
        </p:grpSpPr>
        <p:sp>
          <p:nvSpPr>
            <p:cNvPr id="1040" name="Oval 1039"/>
            <p:cNvSpPr/>
            <p:nvPr/>
          </p:nvSpPr>
          <p:spPr>
            <a:xfrm>
              <a:off x="1122510" y="2770331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1" name="Oval 1040"/>
            <p:cNvSpPr/>
            <p:nvPr/>
          </p:nvSpPr>
          <p:spPr>
            <a:xfrm>
              <a:off x="1638366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2" name="Oval 1041"/>
            <p:cNvSpPr/>
            <p:nvPr/>
          </p:nvSpPr>
          <p:spPr>
            <a:xfrm>
              <a:off x="2154221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3" name="Oval 1042"/>
            <p:cNvSpPr/>
            <p:nvPr/>
          </p:nvSpPr>
          <p:spPr>
            <a:xfrm>
              <a:off x="2670077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4" name="Oval 1043"/>
            <p:cNvSpPr/>
            <p:nvPr/>
          </p:nvSpPr>
          <p:spPr>
            <a:xfrm>
              <a:off x="3185932" y="27703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5" name="Oval 1044"/>
            <p:cNvSpPr/>
            <p:nvPr/>
          </p:nvSpPr>
          <p:spPr>
            <a:xfrm>
              <a:off x="3670384" y="268466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6" name="Oval 1045"/>
            <p:cNvSpPr/>
            <p:nvPr/>
          </p:nvSpPr>
          <p:spPr>
            <a:xfrm>
              <a:off x="3703698" y="222253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7" name="Oval 1046"/>
            <p:cNvSpPr/>
            <p:nvPr/>
          </p:nvSpPr>
          <p:spPr>
            <a:xfrm>
              <a:off x="1385091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8" name="Oval 1047"/>
            <p:cNvSpPr/>
            <p:nvPr/>
          </p:nvSpPr>
          <p:spPr>
            <a:xfrm>
              <a:off x="1900946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9" name="Oval 1048"/>
            <p:cNvSpPr/>
            <p:nvPr/>
          </p:nvSpPr>
          <p:spPr>
            <a:xfrm>
              <a:off x="2416801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0" name="Oval 1049"/>
            <p:cNvSpPr/>
            <p:nvPr/>
          </p:nvSpPr>
          <p:spPr>
            <a:xfrm>
              <a:off x="2932656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1" name="Oval 1050"/>
            <p:cNvSpPr/>
            <p:nvPr/>
          </p:nvSpPr>
          <p:spPr>
            <a:xfrm>
              <a:off x="3448512" y="143461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2" name="Oval 1051"/>
            <p:cNvSpPr/>
            <p:nvPr/>
          </p:nvSpPr>
          <p:spPr>
            <a:xfrm>
              <a:off x="882012" y="147550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3" name="Oval 1052"/>
            <p:cNvSpPr/>
            <p:nvPr/>
          </p:nvSpPr>
          <p:spPr>
            <a:xfrm rot="16200000">
              <a:off x="784578" y="196729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4" name="Oval 1053"/>
            <p:cNvSpPr/>
            <p:nvPr/>
          </p:nvSpPr>
          <p:spPr>
            <a:xfrm rot="16200000">
              <a:off x="784581" y="2496826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5" name="Oval 1054"/>
            <p:cNvSpPr/>
            <p:nvPr/>
          </p:nvSpPr>
          <p:spPr>
            <a:xfrm rot="10800000">
              <a:off x="3699742" y="1760400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56" name="Oval 1055"/>
          <p:cNvSpPr/>
          <p:nvPr/>
        </p:nvSpPr>
        <p:spPr>
          <a:xfrm>
            <a:off x="5632443" y="5935557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7" name="Oval 1056"/>
          <p:cNvSpPr/>
          <p:nvPr/>
        </p:nvSpPr>
        <p:spPr>
          <a:xfrm>
            <a:off x="5913841" y="595902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8" name="Oval 1057"/>
          <p:cNvSpPr/>
          <p:nvPr/>
        </p:nvSpPr>
        <p:spPr>
          <a:xfrm>
            <a:off x="6148299" y="593556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9" name="Oval 1058"/>
          <p:cNvSpPr/>
          <p:nvPr/>
        </p:nvSpPr>
        <p:spPr>
          <a:xfrm>
            <a:off x="6429696" y="595902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0" name="Oval 1059"/>
          <p:cNvSpPr/>
          <p:nvPr/>
        </p:nvSpPr>
        <p:spPr>
          <a:xfrm>
            <a:off x="6664154" y="593556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1" name="Oval 1060"/>
          <p:cNvSpPr/>
          <p:nvPr/>
        </p:nvSpPr>
        <p:spPr>
          <a:xfrm>
            <a:off x="6945551" y="595902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2" name="Oval 1061"/>
          <p:cNvSpPr/>
          <p:nvPr/>
        </p:nvSpPr>
        <p:spPr>
          <a:xfrm>
            <a:off x="7180010" y="593556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3" name="Oval 1062"/>
          <p:cNvSpPr/>
          <p:nvPr/>
        </p:nvSpPr>
        <p:spPr>
          <a:xfrm>
            <a:off x="7461406" y="595902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4" name="Oval 1063"/>
          <p:cNvSpPr/>
          <p:nvPr/>
        </p:nvSpPr>
        <p:spPr>
          <a:xfrm>
            <a:off x="7695865" y="593556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5" name="Oval 1064"/>
          <p:cNvSpPr/>
          <p:nvPr/>
        </p:nvSpPr>
        <p:spPr>
          <a:xfrm>
            <a:off x="7977261" y="595902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6" name="Oval 1065"/>
          <p:cNvSpPr/>
          <p:nvPr/>
        </p:nvSpPr>
        <p:spPr>
          <a:xfrm>
            <a:off x="8180317" y="584989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7" name="Oval 1066"/>
          <p:cNvSpPr/>
          <p:nvPr/>
        </p:nvSpPr>
        <p:spPr>
          <a:xfrm>
            <a:off x="8234817" y="5642294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8" name="Oval 1067"/>
          <p:cNvSpPr/>
          <p:nvPr/>
        </p:nvSpPr>
        <p:spPr>
          <a:xfrm>
            <a:off x="8213631" y="538776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9" name="Oval 1068"/>
          <p:cNvSpPr/>
          <p:nvPr/>
        </p:nvSpPr>
        <p:spPr>
          <a:xfrm>
            <a:off x="8234817" y="518016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70" name="Oval 1069"/>
          <p:cNvSpPr/>
          <p:nvPr/>
        </p:nvSpPr>
        <p:spPr>
          <a:xfrm>
            <a:off x="5660565" y="462330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1" name="Oval 1070"/>
          <p:cNvSpPr/>
          <p:nvPr/>
        </p:nvSpPr>
        <p:spPr>
          <a:xfrm>
            <a:off x="5895024" y="459984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2" name="Oval 1071"/>
          <p:cNvSpPr/>
          <p:nvPr/>
        </p:nvSpPr>
        <p:spPr>
          <a:xfrm>
            <a:off x="6176420" y="4623308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3" name="Oval 1072"/>
          <p:cNvSpPr/>
          <p:nvPr/>
        </p:nvSpPr>
        <p:spPr>
          <a:xfrm>
            <a:off x="6410879" y="459984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4" name="Oval 1073"/>
          <p:cNvSpPr/>
          <p:nvPr/>
        </p:nvSpPr>
        <p:spPr>
          <a:xfrm>
            <a:off x="6692276" y="4623308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5" name="Oval 1074"/>
          <p:cNvSpPr/>
          <p:nvPr/>
        </p:nvSpPr>
        <p:spPr>
          <a:xfrm>
            <a:off x="6926734" y="459984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6" name="Oval 1075"/>
          <p:cNvSpPr/>
          <p:nvPr/>
        </p:nvSpPr>
        <p:spPr>
          <a:xfrm>
            <a:off x="7208131" y="4623308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7" name="Oval 1076"/>
          <p:cNvSpPr/>
          <p:nvPr/>
        </p:nvSpPr>
        <p:spPr>
          <a:xfrm>
            <a:off x="7442589" y="459984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8" name="Oval 1077"/>
          <p:cNvSpPr/>
          <p:nvPr/>
        </p:nvSpPr>
        <p:spPr>
          <a:xfrm>
            <a:off x="7723987" y="4623308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9" name="Oval 1078"/>
          <p:cNvSpPr/>
          <p:nvPr/>
        </p:nvSpPr>
        <p:spPr>
          <a:xfrm>
            <a:off x="7958445" y="459984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0" name="Oval 1079"/>
          <p:cNvSpPr/>
          <p:nvPr/>
        </p:nvSpPr>
        <p:spPr>
          <a:xfrm>
            <a:off x="8200763" y="4718026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1" name="Oval 1080"/>
          <p:cNvSpPr/>
          <p:nvPr/>
        </p:nvSpPr>
        <p:spPr>
          <a:xfrm>
            <a:off x="5391945" y="464073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2" name="Oval 1081"/>
          <p:cNvSpPr/>
          <p:nvPr/>
        </p:nvSpPr>
        <p:spPr>
          <a:xfrm>
            <a:off x="5319017" y="4891232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3" name="Oval 1082"/>
          <p:cNvSpPr/>
          <p:nvPr/>
        </p:nvSpPr>
        <p:spPr>
          <a:xfrm rot="16200000">
            <a:off x="5294510" y="5132527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4" name="Oval 1083"/>
          <p:cNvSpPr/>
          <p:nvPr/>
        </p:nvSpPr>
        <p:spPr>
          <a:xfrm rot="16200000">
            <a:off x="5317982" y="5420757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5" name="Oval 1084"/>
          <p:cNvSpPr/>
          <p:nvPr/>
        </p:nvSpPr>
        <p:spPr>
          <a:xfrm rot="16200000">
            <a:off x="5294513" y="5662054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6" name="Oval 1085"/>
          <p:cNvSpPr/>
          <p:nvPr/>
        </p:nvSpPr>
        <p:spPr>
          <a:xfrm rot="16200000">
            <a:off x="5407782" y="5918219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7" name="Oval 1086"/>
          <p:cNvSpPr/>
          <p:nvPr/>
        </p:nvSpPr>
        <p:spPr>
          <a:xfrm rot="10800000">
            <a:off x="8209677" y="492562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29" name="Group 428"/>
          <p:cNvGrpSpPr/>
          <p:nvPr/>
        </p:nvGrpSpPr>
        <p:grpSpPr>
          <a:xfrm>
            <a:off x="3534754" y="2103212"/>
            <a:ext cx="2007168" cy="2686752"/>
            <a:chOff x="3613076" y="2124187"/>
            <a:chExt cx="2007168" cy="2686752"/>
          </a:xfrm>
        </p:grpSpPr>
        <p:sp>
          <p:nvSpPr>
            <p:cNvPr id="431" name="Oval 430"/>
            <p:cNvSpPr/>
            <p:nvPr/>
          </p:nvSpPr>
          <p:spPr>
            <a:xfrm>
              <a:off x="3613936" y="2798918"/>
              <a:ext cx="2004970" cy="200497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2" name="Oval 431"/>
            <p:cNvSpPr/>
            <p:nvPr/>
          </p:nvSpPr>
          <p:spPr>
            <a:xfrm>
              <a:off x="3613076" y="2805969"/>
              <a:ext cx="2004970" cy="2004970"/>
            </a:xfrm>
            <a:prstGeom prst="ellipse">
              <a:avLst/>
            </a:prstGeom>
            <a:blipFill dpi="0" rotWithShape="1">
              <a:blip r:embed="rId2"/>
              <a:srcRect/>
              <a:stretch>
                <a:fillRect l="4000" t="-29000" r="4000" b="-125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3" name="Rectangle 432"/>
            <p:cNvSpPr/>
            <p:nvPr/>
          </p:nvSpPr>
          <p:spPr>
            <a:xfrm>
              <a:off x="3615274" y="2124187"/>
              <a:ext cx="2004970" cy="1601508"/>
            </a:xfrm>
            <a:prstGeom prst="rect">
              <a:avLst/>
            </a:prstGeom>
            <a:blipFill dpi="0" rotWithShape="1">
              <a:blip r:embed="rId2"/>
              <a:srcRect/>
              <a:stretch>
                <a:fillRect l="4000" t="6266" r="4000" b="-224256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30" name="Picture 4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8990"/>
          <a:stretch/>
        </p:blipFill>
        <p:spPr>
          <a:xfrm rot="11615992">
            <a:off x="4300375" y="2969304"/>
            <a:ext cx="129615" cy="303554"/>
          </a:xfrm>
          <a:prstGeom prst="rect">
            <a:avLst/>
          </a:prstGeom>
        </p:spPr>
      </p:pic>
      <p:pic>
        <p:nvPicPr>
          <p:cNvPr id="1088" name="Picture 108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54" r="31861"/>
          <a:stretch/>
        </p:blipFill>
        <p:spPr>
          <a:xfrm rot="11615992">
            <a:off x="4149047" y="2936879"/>
            <a:ext cx="164207" cy="303554"/>
          </a:xfrm>
          <a:prstGeom prst="rect">
            <a:avLst/>
          </a:prstGeom>
        </p:spPr>
      </p:pic>
      <p:pic>
        <p:nvPicPr>
          <p:cNvPr id="1089" name="Picture 108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09"/>
          <a:stretch/>
        </p:blipFill>
        <p:spPr>
          <a:xfrm rot="11615992">
            <a:off x="4019987" y="2902373"/>
            <a:ext cx="137061" cy="303554"/>
          </a:xfrm>
          <a:prstGeom prst="rect">
            <a:avLst/>
          </a:prstGeom>
        </p:spPr>
      </p:pic>
      <p:sp>
        <p:nvSpPr>
          <p:cNvPr id="278" name="Rectangle 277">
            <a:hlinkClick r:id="rId4"/>
          </p:cNvPr>
          <p:cNvSpPr/>
          <p:nvPr/>
        </p:nvSpPr>
        <p:spPr>
          <a:xfrm>
            <a:off x="8504808" y="6542843"/>
            <a:ext cx="639191" cy="3195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232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>
          <a:xfrm>
            <a:off x="3547637" y="1918546"/>
            <a:ext cx="2915800" cy="1335806"/>
          </a:xfrm>
          <a:prstGeom prst="roundRect">
            <a:avLst/>
          </a:prstGeom>
          <a:solidFill>
            <a:schemeClr val="bg1"/>
          </a:solidFill>
          <a:ln w="228600">
            <a:solidFill>
              <a:srgbClr val="DC2C3D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Could you add some actions to your poem?</a:t>
            </a:r>
          </a:p>
        </p:txBody>
      </p:sp>
      <p:grpSp>
        <p:nvGrpSpPr>
          <p:cNvPr id="357" name="Group 356"/>
          <p:cNvGrpSpPr/>
          <p:nvPr/>
        </p:nvGrpSpPr>
        <p:grpSpPr>
          <a:xfrm>
            <a:off x="3494578" y="1865963"/>
            <a:ext cx="3020886" cy="1439770"/>
            <a:chOff x="3494578" y="1865963"/>
            <a:chExt cx="3020886" cy="1439770"/>
          </a:xfrm>
        </p:grpSpPr>
        <p:sp>
          <p:nvSpPr>
            <p:cNvPr id="141" name="Oval 140"/>
            <p:cNvSpPr/>
            <p:nvPr/>
          </p:nvSpPr>
          <p:spPr>
            <a:xfrm>
              <a:off x="4090434" y="3201685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Oval 136"/>
            <p:cNvSpPr/>
            <p:nvPr/>
          </p:nvSpPr>
          <p:spPr>
            <a:xfrm>
              <a:off x="4606289" y="3201685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Oval 132"/>
            <p:cNvSpPr/>
            <p:nvPr/>
          </p:nvSpPr>
          <p:spPr>
            <a:xfrm>
              <a:off x="5122144" y="3201685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Oval 128"/>
            <p:cNvSpPr/>
            <p:nvPr/>
          </p:nvSpPr>
          <p:spPr>
            <a:xfrm>
              <a:off x="5637999" y="3201685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Oval 124"/>
            <p:cNvSpPr/>
            <p:nvPr/>
          </p:nvSpPr>
          <p:spPr>
            <a:xfrm>
              <a:off x="6153854" y="3201685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Oval 120"/>
            <p:cNvSpPr/>
            <p:nvPr/>
          </p:nvSpPr>
          <p:spPr>
            <a:xfrm>
              <a:off x="6411410" y="28849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Oval 116"/>
            <p:cNvSpPr/>
            <p:nvPr/>
          </p:nvSpPr>
          <p:spPr>
            <a:xfrm>
              <a:off x="6411410" y="2422818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Oval 114"/>
            <p:cNvSpPr/>
            <p:nvPr/>
          </p:nvSpPr>
          <p:spPr>
            <a:xfrm>
              <a:off x="3837158" y="1865963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4353013" y="186596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Oval 106"/>
            <p:cNvSpPr/>
            <p:nvPr/>
          </p:nvSpPr>
          <p:spPr>
            <a:xfrm>
              <a:off x="4868869" y="186596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/>
            <p:cNvSpPr/>
            <p:nvPr/>
          </p:nvSpPr>
          <p:spPr>
            <a:xfrm>
              <a:off x="5384724" y="186596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/>
            <p:cNvSpPr/>
            <p:nvPr/>
          </p:nvSpPr>
          <p:spPr>
            <a:xfrm>
              <a:off x="5900580" y="186596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6377356" y="196068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Oval 84"/>
            <p:cNvSpPr/>
            <p:nvPr/>
          </p:nvSpPr>
          <p:spPr>
            <a:xfrm>
              <a:off x="3495610" y="2133890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 rot="16200000">
              <a:off x="3494575" y="2663413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/>
            <p:cNvSpPr/>
            <p:nvPr/>
          </p:nvSpPr>
          <p:spPr>
            <a:xfrm rot="16200000">
              <a:off x="3584375" y="3160875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6" name="Group 355"/>
          <p:cNvGrpSpPr/>
          <p:nvPr/>
        </p:nvGrpSpPr>
        <p:grpSpPr>
          <a:xfrm>
            <a:off x="3457839" y="1829229"/>
            <a:ext cx="3096647" cy="1513241"/>
            <a:chOff x="3457839" y="1829229"/>
            <a:chExt cx="3096647" cy="1513241"/>
          </a:xfrm>
        </p:grpSpPr>
        <p:sp>
          <p:nvSpPr>
            <p:cNvPr id="143" name="Oval 142"/>
            <p:cNvSpPr/>
            <p:nvPr/>
          </p:nvSpPr>
          <p:spPr>
            <a:xfrm>
              <a:off x="3795766" y="316494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" name="Oval 138"/>
            <p:cNvSpPr/>
            <p:nvPr/>
          </p:nvSpPr>
          <p:spPr>
            <a:xfrm>
              <a:off x="4311622" y="3164948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Oval 134"/>
            <p:cNvSpPr/>
            <p:nvPr/>
          </p:nvSpPr>
          <p:spPr>
            <a:xfrm>
              <a:off x="4827477" y="3164948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" name="Oval 130"/>
            <p:cNvSpPr/>
            <p:nvPr/>
          </p:nvSpPr>
          <p:spPr>
            <a:xfrm>
              <a:off x="5343333" y="3164948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Oval 126"/>
            <p:cNvSpPr/>
            <p:nvPr/>
          </p:nvSpPr>
          <p:spPr>
            <a:xfrm>
              <a:off x="5859188" y="3164948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" name="Oval 122"/>
            <p:cNvSpPr/>
            <p:nvPr/>
          </p:nvSpPr>
          <p:spPr>
            <a:xfrm>
              <a:off x="6343640" y="3079283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Oval 118"/>
            <p:cNvSpPr/>
            <p:nvPr/>
          </p:nvSpPr>
          <p:spPr>
            <a:xfrm>
              <a:off x="6376954" y="2617148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4058347" y="182922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4574202" y="182922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Oval 104"/>
            <p:cNvSpPr/>
            <p:nvPr/>
          </p:nvSpPr>
          <p:spPr>
            <a:xfrm>
              <a:off x="5090057" y="182922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/>
            <p:cNvSpPr/>
            <p:nvPr/>
          </p:nvSpPr>
          <p:spPr>
            <a:xfrm>
              <a:off x="5605912" y="182922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Oval 96"/>
            <p:cNvSpPr/>
            <p:nvPr/>
          </p:nvSpPr>
          <p:spPr>
            <a:xfrm>
              <a:off x="6121768" y="182922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/>
            <p:cNvSpPr/>
            <p:nvPr/>
          </p:nvSpPr>
          <p:spPr>
            <a:xfrm>
              <a:off x="3555268" y="1870123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 rot="16200000">
              <a:off x="3457834" y="2361913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Oval 78"/>
            <p:cNvSpPr/>
            <p:nvPr/>
          </p:nvSpPr>
          <p:spPr>
            <a:xfrm rot="16200000">
              <a:off x="3457837" y="2891440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/>
            <p:cNvSpPr/>
            <p:nvPr/>
          </p:nvSpPr>
          <p:spPr>
            <a:xfrm rot="10800000">
              <a:off x="6372998" y="215501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Adding Some More Interest</a:t>
            </a:r>
          </a:p>
        </p:txBody>
      </p:sp>
      <p:sp>
        <p:nvSpPr>
          <p:cNvPr id="144" name="Oval 143"/>
          <p:cNvSpPr/>
          <p:nvPr/>
        </p:nvSpPr>
        <p:spPr>
          <a:xfrm>
            <a:off x="3827829" y="319700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Oval 141"/>
          <p:cNvSpPr/>
          <p:nvPr/>
        </p:nvSpPr>
        <p:spPr>
          <a:xfrm>
            <a:off x="4109227" y="3220476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/>
          <p:cNvSpPr/>
          <p:nvPr/>
        </p:nvSpPr>
        <p:spPr>
          <a:xfrm>
            <a:off x="4343685" y="319700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/>
          <p:cNvSpPr/>
          <p:nvPr/>
        </p:nvSpPr>
        <p:spPr>
          <a:xfrm>
            <a:off x="4625082" y="3220476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/>
          <p:cNvSpPr/>
          <p:nvPr/>
        </p:nvSpPr>
        <p:spPr>
          <a:xfrm>
            <a:off x="4859540" y="319700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/>
          <p:cNvSpPr/>
          <p:nvPr/>
        </p:nvSpPr>
        <p:spPr>
          <a:xfrm>
            <a:off x="5140937" y="3220476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/>
          <p:cNvSpPr/>
          <p:nvPr/>
        </p:nvSpPr>
        <p:spPr>
          <a:xfrm>
            <a:off x="5375396" y="319700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/>
          <p:cNvSpPr/>
          <p:nvPr/>
        </p:nvSpPr>
        <p:spPr>
          <a:xfrm>
            <a:off x="5656792" y="3220476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/>
          <p:cNvSpPr/>
          <p:nvPr/>
        </p:nvSpPr>
        <p:spPr>
          <a:xfrm>
            <a:off x="5891251" y="319700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/>
          <p:cNvSpPr/>
          <p:nvPr/>
        </p:nvSpPr>
        <p:spPr>
          <a:xfrm>
            <a:off x="6172647" y="3220476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/>
          <p:cNvSpPr/>
          <p:nvPr/>
        </p:nvSpPr>
        <p:spPr>
          <a:xfrm>
            <a:off x="6375703" y="3111344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/>
          <p:cNvSpPr/>
          <p:nvPr/>
        </p:nvSpPr>
        <p:spPr>
          <a:xfrm>
            <a:off x="6430203" y="2903743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/>
          <p:cNvSpPr/>
          <p:nvPr/>
        </p:nvSpPr>
        <p:spPr>
          <a:xfrm>
            <a:off x="6409017" y="264920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/>
          <p:cNvSpPr/>
          <p:nvPr/>
        </p:nvSpPr>
        <p:spPr>
          <a:xfrm>
            <a:off x="6430203" y="2441609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6" name="Oval 115"/>
          <p:cNvSpPr/>
          <p:nvPr/>
        </p:nvSpPr>
        <p:spPr>
          <a:xfrm>
            <a:off x="3855951" y="1884754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/>
          <p:cNvSpPr/>
          <p:nvPr/>
        </p:nvSpPr>
        <p:spPr>
          <a:xfrm>
            <a:off x="4090410" y="186129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/>
          <p:cNvSpPr/>
          <p:nvPr/>
        </p:nvSpPr>
        <p:spPr>
          <a:xfrm>
            <a:off x="4371806" y="188475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/>
          <p:cNvSpPr/>
          <p:nvPr/>
        </p:nvSpPr>
        <p:spPr>
          <a:xfrm>
            <a:off x="4606265" y="186129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/>
          <p:cNvSpPr/>
          <p:nvPr/>
        </p:nvSpPr>
        <p:spPr>
          <a:xfrm>
            <a:off x="4887662" y="188475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/>
          <p:cNvSpPr/>
          <p:nvPr/>
        </p:nvSpPr>
        <p:spPr>
          <a:xfrm>
            <a:off x="5122120" y="186129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/>
          <p:cNvSpPr/>
          <p:nvPr/>
        </p:nvSpPr>
        <p:spPr>
          <a:xfrm>
            <a:off x="5403517" y="188475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/>
          <p:cNvSpPr/>
          <p:nvPr/>
        </p:nvSpPr>
        <p:spPr>
          <a:xfrm>
            <a:off x="5637975" y="186129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5919373" y="188475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/>
          <p:cNvSpPr/>
          <p:nvPr/>
        </p:nvSpPr>
        <p:spPr>
          <a:xfrm>
            <a:off x="6153831" y="186129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/>
          <p:cNvSpPr/>
          <p:nvPr/>
        </p:nvSpPr>
        <p:spPr>
          <a:xfrm>
            <a:off x="6396149" y="197947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/>
          <p:cNvSpPr/>
          <p:nvPr/>
        </p:nvSpPr>
        <p:spPr>
          <a:xfrm>
            <a:off x="3587331" y="1902184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3514403" y="2152681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 rot="16200000">
            <a:off x="3489896" y="239397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 rot="16200000">
            <a:off x="3513368" y="2682206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 rot="16200000">
            <a:off x="3489899" y="292350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 rot="16200000">
            <a:off x="3603168" y="3179668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 rot="10800000">
            <a:off x="6405063" y="2187078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1" name="Group 150"/>
          <p:cNvGrpSpPr/>
          <p:nvPr/>
        </p:nvGrpSpPr>
        <p:grpSpPr>
          <a:xfrm>
            <a:off x="1055008" y="1473201"/>
            <a:ext cx="2005830" cy="2539637"/>
            <a:chOff x="1612885" y="1716550"/>
            <a:chExt cx="2005830" cy="2539637"/>
          </a:xfrm>
        </p:grpSpPr>
        <p:sp>
          <p:nvSpPr>
            <p:cNvPr id="147" name="Oval 146"/>
            <p:cNvSpPr/>
            <p:nvPr/>
          </p:nvSpPr>
          <p:spPr>
            <a:xfrm>
              <a:off x="1613745" y="2244166"/>
              <a:ext cx="2004970" cy="200497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48" name="Group 147"/>
            <p:cNvGrpSpPr/>
            <p:nvPr/>
          </p:nvGrpSpPr>
          <p:grpSpPr>
            <a:xfrm>
              <a:off x="1612885" y="1716550"/>
              <a:ext cx="2004970" cy="2539637"/>
              <a:chOff x="1090569" y="1898140"/>
              <a:chExt cx="2004970" cy="2539637"/>
            </a:xfrm>
          </p:grpSpPr>
          <p:sp>
            <p:nvSpPr>
              <p:cNvPr id="149" name="Oval 148"/>
              <p:cNvSpPr/>
              <p:nvPr/>
            </p:nvSpPr>
            <p:spPr>
              <a:xfrm>
                <a:off x="1090569" y="2432807"/>
                <a:ext cx="2004970" cy="2004970"/>
              </a:xfrm>
              <a:prstGeom prst="ellipse">
                <a:avLst/>
              </a:prstGeom>
              <a:blipFill dpi="0" rotWithShape="1">
                <a:blip r:embed="rId2"/>
                <a:srcRect/>
                <a:stretch>
                  <a:fillRect l="4000" t="-22000" r="1000" b="-87000"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0" name="Rectangle 149"/>
              <p:cNvSpPr/>
              <p:nvPr/>
            </p:nvSpPr>
            <p:spPr>
              <a:xfrm>
                <a:off x="1090569" y="1898140"/>
                <a:ext cx="2004970" cy="1256758"/>
              </a:xfrm>
              <a:prstGeom prst="rect">
                <a:avLst/>
              </a:prstGeom>
              <a:blipFill dpi="0" rotWithShape="1">
                <a:blip r:embed="rId2"/>
                <a:srcRect/>
                <a:stretch>
                  <a:fillRect l="4000" t="7446" r="1000" b="-240874"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3" name="Oval 12"/>
          <p:cNvSpPr/>
          <p:nvPr/>
        </p:nvSpPr>
        <p:spPr>
          <a:xfrm>
            <a:off x="6084023" y="3866346"/>
            <a:ext cx="2004970" cy="2004970"/>
          </a:xfrm>
          <a:prstGeom prst="ellipse">
            <a:avLst/>
          </a:prstGeom>
          <a:solidFill>
            <a:srgbClr val="FFED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50" name="Group 349"/>
          <p:cNvGrpSpPr/>
          <p:nvPr/>
        </p:nvGrpSpPr>
        <p:grpSpPr>
          <a:xfrm>
            <a:off x="5812465" y="3556677"/>
            <a:ext cx="2274546" cy="2314639"/>
            <a:chOff x="6228657" y="3143438"/>
            <a:chExt cx="2274546" cy="2314639"/>
          </a:xfrm>
        </p:grpSpPr>
        <p:sp>
          <p:nvSpPr>
            <p:cNvPr id="351" name="Oval 350"/>
            <p:cNvSpPr/>
            <p:nvPr/>
          </p:nvSpPr>
          <p:spPr>
            <a:xfrm>
              <a:off x="6498233" y="3453107"/>
              <a:ext cx="2004970" cy="2004970"/>
            </a:xfrm>
            <a:prstGeom prst="ellipse">
              <a:avLst/>
            </a:prstGeom>
            <a:blipFill dpi="0" rotWithShape="1">
              <a:blip r:embed="rId3"/>
              <a:srcRect/>
              <a:stretch>
                <a:fillRect l="-12000" t="-13000" r="-6000" b="-4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2" name="Rectangle 351"/>
            <p:cNvSpPr/>
            <p:nvPr/>
          </p:nvSpPr>
          <p:spPr>
            <a:xfrm>
              <a:off x="6228657" y="3143438"/>
              <a:ext cx="1811593" cy="2069691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 l="1599" t="2368" r="-32195" b="-1570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92" name="Rounded Rectangle 491"/>
          <p:cNvSpPr/>
          <p:nvPr/>
        </p:nvSpPr>
        <p:spPr>
          <a:xfrm>
            <a:off x="2608598" y="4294277"/>
            <a:ext cx="2915800" cy="1335806"/>
          </a:xfrm>
          <a:prstGeom prst="roundRect">
            <a:avLst/>
          </a:prstGeom>
          <a:solidFill>
            <a:schemeClr val="bg1"/>
          </a:solidFill>
          <a:ln w="228600">
            <a:solidFill>
              <a:srgbClr val="DC2C3D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Could you add use some sounds using musical instruments?</a:t>
            </a:r>
          </a:p>
        </p:txBody>
      </p:sp>
      <p:grpSp>
        <p:nvGrpSpPr>
          <p:cNvPr id="493" name="Group 492"/>
          <p:cNvGrpSpPr/>
          <p:nvPr/>
        </p:nvGrpSpPr>
        <p:grpSpPr>
          <a:xfrm>
            <a:off x="2555539" y="4241694"/>
            <a:ext cx="3020886" cy="1439770"/>
            <a:chOff x="3494578" y="1865963"/>
            <a:chExt cx="3020886" cy="1439770"/>
          </a:xfrm>
        </p:grpSpPr>
        <p:sp>
          <p:nvSpPr>
            <p:cNvPr id="494" name="Oval 493"/>
            <p:cNvSpPr/>
            <p:nvPr/>
          </p:nvSpPr>
          <p:spPr>
            <a:xfrm>
              <a:off x="4090434" y="3201685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5" name="Oval 494"/>
            <p:cNvSpPr/>
            <p:nvPr/>
          </p:nvSpPr>
          <p:spPr>
            <a:xfrm>
              <a:off x="4606289" y="3201685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6" name="Oval 495"/>
            <p:cNvSpPr/>
            <p:nvPr/>
          </p:nvSpPr>
          <p:spPr>
            <a:xfrm>
              <a:off x="5122144" y="3201685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7" name="Oval 496"/>
            <p:cNvSpPr/>
            <p:nvPr/>
          </p:nvSpPr>
          <p:spPr>
            <a:xfrm>
              <a:off x="5637999" y="3201685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8" name="Oval 497"/>
            <p:cNvSpPr/>
            <p:nvPr/>
          </p:nvSpPr>
          <p:spPr>
            <a:xfrm>
              <a:off x="6153854" y="3201685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9" name="Oval 498"/>
            <p:cNvSpPr/>
            <p:nvPr/>
          </p:nvSpPr>
          <p:spPr>
            <a:xfrm>
              <a:off x="6411410" y="2884952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0" name="Oval 499"/>
            <p:cNvSpPr/>
            <p:nvPr/>
          </p:nvSpPr>
          <p:spPr>
            <a:xfrm>
              <a:off x="6411410" y="2422818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1" name="Oval 500"/>
            <p:cNvSpPr/>
            <p:nvPr/>
          </p:nvSpPr>
          <p:spPr>
            <a:xfrm>
              <a:off x="3837158" y="1865963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2" name="Oval 501"/>
            <p:cNvSpPr/>
            <p:nvPr/>
          </p:nvSpPr>
          <p:spPr>
            <a:xfrm>
              <a:off x="4353013" y="186596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3" name="Oval 502"/>
            <p:cNvSpPr/>
            <p:nvPr/>
          </p:nvSpPr>
          <p:spPr>
            <a:xfrm>
              <a:off x="4868869" y="186596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4" name="Oval 503"/>
            <p:cNvSpPr/>
            <p:nvPr/>
          </p:nvSpPr>
          <p:spPr>
            <a:xfrm>
              <a:off x="5384724" y="186596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5" name="Oval 504"/>
            <p:cNvSpPr/>
            <p:nvPr/>
          </p:nvSpPr>
          <p:spPr>
            <a:xfrm>
              <a:off x="5900580" y="186596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6" name="Oval 505"/>
            <p:cNvSpPr/>
            <p:nvPr/>
          </p:nvSpPr>
          <p:spPr>
            <a:xfrm>
              <a:off x="6377356" y="1960684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7" name="Oval 506"/>
            <p:cNvSpPr/>
            <p:nvPr/>
          </p:nvSpPr>
          <p:spPr>
            <a:xfrm>
              <a:off x="3495610" y="2133890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8" name="Oval 507"/>
            <p:cNvSpPr/>
            <p:nvPr/>
          </p:nvSpPr>
          <p:spPr>
            <a:xfrm rot="16200000">
              <a:off x="3494575" y="2663413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9" name="Oval 508"/>
            <p:cNvSpPr/>
            <p:nvPr/>
          </p:nvSpPr>
          <p:spPr>
            <a:xfrm rot="16200000">
              <a:off x="3584375" y="3160875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10" name="Group 509"/>
          <p:cNvGrpSpPr/>
          <p:nvPr/>
        </p:nvGrpSpPr>
        <p:grpSpPr>
          <a:xfrm>
            <a:off x="2518800" y="4204960"/>
            <a:ext cx="3096647" cy="1513241"/>
            <a:chOff x="3457839" y="1829229"/>
            <a:chExt cx="3096647" cy="1513241"/>
          </a:xfrm>
        </p:grpSpPr>
        <p:sp>
          <p:nvSpPr>
            <p:cNvPr id="511" name="Oval 510"/>
            <p:cNvSpPr/>
            <p:nvPr/>
          </p:nvSpPr>
          <p:spPr>
            <a:xfrm>
              <a:off x="3795766" y="3164945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2" name="Oval 511"/>
            <p:cNvSpPr/>
            <p:nvPr/>
          </p:nvSpPr>
          <p:spPr>
            <a:xfrm>
              <a:off x="4311622" y="3164948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3" name="Oval 512"/>
            <p:cNvSpPr/>
            <p:nvPr/>
          </p:nvSpPr>
          <p:spPr>
            <a:xfrm>
              <a:off x="4827477" y="3164948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4" name="Oval 513"/>
            <p:cNvSpPr/>
            <p:nvPr/>
          </p:nvSpPr>
          <p:spPr>
            <a:xfrm>
              <a:off x="5343333" y="3164948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5" name="Oval 514"/>
            <p:cNvSpPr/>
            <p:nvPr/>
          </p:nvSpPr>
          <p:spPr>
            <a:xfrm>
              <a:off x="5859188" y="3164948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6" name="Oval 515"/>
            <p:cNvSpPr/>
            <p:nvPr/>
          </p:nvSpPr>
          <p:spPr>
            <a:xfrm>
              <a:off x="6343640" y="3079283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7" name="Oval 516"/>
            <p:cNvSpPr/>
            <p:nvPr/>
          </p:nvSpPr>
          <p:spPr>
            <a:xfrm>
              <a:off x="6376954" y="2617148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8" name="Oval 517"/>
            <p:cNvSpPr/>
            <p:nvPr/>
          </p:nvSpPr>
          <p:spPr>
            <a:xfrm>
              <a:off x="4058347" y="182922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9" name="Oval 518"/>
            <p:cNvSpPr/>
            <p:nvPr/>
          </p:nvSpPr>
          <p:spPr>
            <a:xfrm>
              <a:off x="4574202" y="182922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0" name="Oval 519"/>
            <p:cNvSpPr/>
            <p:nvPr/>
          </p:nvSpPr>
          <p:spPr>
            <a:xfrm>
              <a:off x="5090057" y="182922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1" name="Oval 520"/>
            <p:cNvSpPr/>
            <p:nvPr/>
          </p:nvSpPr>
          <p:spPr>
            <a:xfrm>
              <a:off x="5605912" y="182922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2" name="Oval 521"/>
            <p:cNvSpPr/>
            <p:nvPr/>
          </p:nvSpPr>
          <p:spPr>
            <a:xfrm>
              <a:off x="6121768" y="1829229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3" name="Oval 522"/>
            <p:cNvSpPr/>
            <p:nvPr/>
          </p:nvSpPr>
          <p:spPr>
            <a:xfrm>
              <a:off x="3555268" y="1870123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4" name="Oval 523"/>
            <p:cNvSpPr/>
            <p:nvPr/>
          </p:nvSpPr>
          <p:spPr>
            <a:xfrm rot="16200000">
              <a:off x="3457834" y="2361913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5" name="Oval 524"/>
            <p:cNvSpPr/>
            <p:nvPr/>
          </p:nvSpPr>
          <p:spPr>
            <a:xfrm rot="16200000">
              <a:off x="3457837" y="2891440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6" name="Oval 525"/>
            <p:cNvSpPr/>
            <p:nvPr/>
          </p:nvSpPr>
          <p:spPr>
            <a:xfrm rot="10800000">
              <a:off x="6372998" y="2155014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27" name="Oval 526"/>
          <p:cNvSpPr/>
          <p:nvPr/>
        </p:nvSpPr>
        <p:spPr>
          <a:xfrm>
            <a:off x="2888790" y="5572737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8" name="Oval 527"/>
          <p:cNvSpPr/>
          <p:nvPr/>
        </p:nvSpPr>
        <p:spPr>
          <a:xfrm>
            <a:off x="3170188" y="559620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9" name="Oval 528"/>
          <p:cNvSpPr/>
          <p:nvPr/>
        </p:nvSpPr>
        <p:spPr>
          <a:xfrm>
            <a:off x="3404646" y="557274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0" name="Oval 529"/>
          <p:cNvSpPr/>
          <p:nvPr/>
        </p:nvSpPr>
        <p:spPr>
          <a:xfrm>
            <a:off x="3686043" y="559620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1" name="Oval 530"/>
          <p:cNvSpPr/>
          <p:nvPr/>
        </p:nvSpPr>
        <p:spPr>
          <a:xfrm>
            <a:off x="3920501" y="557274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2" name="Oval 531"/>
          <p:cNvSpPr/>
          <p:nvPr/>
        </p:nvSpPr>
        <p:spPr>
          <a:xfrm>
            <a:off x="4201898" y="559620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3" name="Oval 532"/>
          <p:cNvSpPr/>
          <p:nvPr/>
        </p:nvSpPr>
        <p:spPr>
          <a:xfrm>
            <a:off x="4436357" y="557274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4" name="Oval 533"/>
          <p:cNvSpPr/>
          <p:nvPr/>
        </p:nvSpPr>
        <p:spPr>
          <a:xfrm>
            <a:off x="4717753" y="559620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5" name="Oval 534"/>
          <p:cNvSpPr/>
          <p:nvPr/>
        </p:nvSpPr>
        <p:spPr>
          <a:xfrm>
            <a:off x="4952212" y="557274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6" name="Oval 535"/>
          <p:cNvSpPr/>
          <p:nvPr/>
        </p:nvSpPr>
        <p:spPr>
          <a:xfrm>
            <a:off x="5233608" y="559620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7" name="Oval 536"/>
          <p:cNvSpPr/>
          <p:nvPr/>
        </p:nvSpPr>
        <p:spPr>
          <a:xfrm>
            <a:off x="5436664" y="548707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8" name="Oval 537"/>
          <p:cNvSpPr/>
          <p:nvPr/>
        </p:nvSpPr>
        <p:spPr>
          <a:xfrm>
            <a:off x="5491164" y="5279474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9" name="Oval 538"/>
          <p:cNvSpPr/>
          <p:nvPr/>
        </p:nvSpPr>
        <p:spPr>
          <a:xfrm>
            <a:off x="5469978" y="5024940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0" name="Oval 539"/>
          <p:cNvSpPr/>
          <p:nvPr/>
        </p:nvSpPr>
        <p:spPr>
          <a:xfrm>
            <a:off x="5491164" y="481734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1" name="Oval 540"/>
          <p:cNvSpPr/>
          <p:nvPr/>
        </p:nvSpPr>
        <p:spPr>
          <a:xfrm>
            <a:off x="2916912" y="4260485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2" name="Oval 541"/>
          <p:cNvSpPr/>
          <p:nvPr/>
        </p:nvSpPr>
        <p:spPr>
          <a:xfrm>
            <a:off x="3151371" y="423702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3" name="Oval 542"/>
          <p:cNvSpPr/>
          <p:nvPr/>
        </p:nvSpPr>
        <p:spPr>
          <a:xfrm>
            <a:off x="3432767" y="4260488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4" name="Oval 543"/>
          <p:cNvSpPr/>
          <p:nvPr/>
        </p:nvSpPr>
        <p:spPr>
          <a:xfrm>
            <a:off x="3667226" y="423702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5" name="Oval 544"/>
          <p:cNvSpPr/>
          <p:nvPr/>
        </p:nvSpPr>
        <p:spPr>
          <a:xfrm>
            <a:off x="3948623" y="4260488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6" name="Oval 545"/>
          <p:cNvSpPr/>
          <p:nvPr/>
        </p:nvSpPr>
        <p:spPr>
          <a:xfrm>
            <a:off x="4183081" y="423702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7" name="Oval 546"/>
          <p:cNvSpPr/>
          <p:nvPr/>
        </p:nvSpPr>
        <p:spPr>
          <a:xfrm>
            <a:off x="4464478" y="4260488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8" name="Oval 547"/>
          <p:cNvSpPr/>
          <p:nvPr/>
        </p:nvSpPr>
        <p:spPr>
          <a:xfrm>
            <a:off x="4698936" y="423702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9" name="Oval 548"/>
          <p:cNvSpPr/>
          <p:nvPr/>
        </p:nvSpPr>
        <p:spPr>
          <a:xfrm>
            <a:off x="4980334" y="4260488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0" name="Oval 549"/>
          <p:cNvSpPr/>
          <p:nvPr/>
        </p:nvSpPr>
        <p:spPr>
          <a:xfrm>
            <a:off x="5214792" y="4237021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1" name="Oval 550"/>
          <p:cNvSpPr/>
          <p:nvPr/>
        </p:nvSpPr>
        <p:spPr>
          <a:xfrm>
            <a:off x="5457110" y="4355206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2" name="Oval 551"/>
          <p:cNvSpPr/>
          <p:nvPr/>
        </p:nvSpPr>
        <p:spPr>
          <a:xfrm>
            <a:off x="2648292" y="4277915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3" name="Oval 552"/>
          <p:cNvSpPr/>
          <p:nvPr/>
        </p:nvSpPr>
        <p:spPr>
          <a:xfrm>
            <a:off x="2575364" y="4528412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4" name="Oval 553"/>
          <p:cNvSpPr/>
          <p:nvPr/>
        </p:nvSpPr>
        <p:spPr>
          <a:xfrm rot="16200000">
            <a:off x="2550857" y="4769707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5" name="Oval 554"/>
          <p:cNvSpPr/>
          <p:nvPr/>
        </p:nvSpPr>
        <p:spPr>
          <a:xfrm rot="16200000">
            <a:off x="2574329" y="5057937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6" name="Oval 555"/>
          <p:cNvSpPr/>
          <p:nvPr/>
        </p:nvSpPr>
        <p:spPr>
          <a:xfrm rot="16200000">
            <a:off x="2550860" y="5299234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7" name="Oval 556"/>
          <p:cNvSpPr/>
          <p:nvPr/>
        </p:nvSpPr>
        <p:spPr>
          <a:xfrm rot="16200000">
            <a:off x="2664129" y="5555399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8" name="Oval 557"/>
          <p:cNvSpPr/>
          <p:nvPr/>
        </p:nvSpPr>
        <p:spPr>
          <a:xfrm rot="10800000">
            <a:off x="5466024" y="456280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4"/>
          </p:cNvPr>
          <p:cNvSpPr/>
          <p:nvPr/>
        </p:nvSpPr>
        <p:spPr>
          <a:xfrm>
            <a:off x="8504808" y="6542843"/>
            <a:ext cx="639191" cy="3195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955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439" y="2147111"/>
            <a:ext cx="2114584" cy="419177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2562070" y="1471039"/>
            <a:ext cx="4011556" cy="1335806"/>
          </a:xfrm>
          <a:prstGeom prst="roundRect">
            <a:avLst/>
          </a:prstGeom>
          <a:solidFill>
            <a:schemeClr val="bg1"/>
          </a:solidFill>
          <a:ln w="228600">
            <a:solidFill>
              <a:srgbClr val="DC2C3D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Take some time to practise your performance skills with your friends.</a:t>
            </a:r>
          </a:p>
        </p:txBody>
      </p:sp>
      <p:grpSp>
        <p:nvGrpSpPr>
          <p:cNvPr id="219" name="Group 218"/>
          <p:cNvGrpSpPr/>
          <p:nvPr/>
        </p:nvGrpSpPr>
        <p:grpSpPr>
          <a:xfrm>
            <a:off x="2509011" y="1418456"/>
            <a:ext cx="4125971" cy="1439770"/>
            <a:chOff x="2509011" y="1418456"/>
            <a:chExt cx="4125971" cy="1439770"/>
          </a:xfrm>
        </p:grpSpPr>
        <p:sp>
          <p:nvSpPr>
            <p:cNvPr id="70" name="Oval 69"/>
            <p:cNvSpPr/>
            <p:nvPr/>
          </p:nvSpPr>
          <p:spPr>
            <a:xfrm>
              <a:off x="3104867" y="2754178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/>
            <p:cNvSpPr/>
            <p:nvPr/>
          </p:nvSpPr>
          <p:spPr>
            <a:xfrm>
              <a:off x="3620722" y="2754178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4136577" y="2754178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4652432" y="2754178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/>
            <p:cNvSpPr/>
            <p:nvPr/>
          </p:nvSpPr>
          <p:spPr>
            <a:xfrm>
              <a:off x="5168287" y="2754178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Oval 118"/>
            <p:cNvSpPr/>
            <p:nvPr/>
          </p:nvSpPr>
          <p:spPr>
            <a:xfrm>
              <a:off x="5684143" y="2754178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Oval 124"/>
            <p:cNvSpPr/>
            <p:nvPr/>
          </p:nvSpPr>
          <p:spPr>
            <a:xfrm>
              <a:off x="6199994" y="2754178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9" name="Oval 168"/>
            <p:cNvSpPr/>
            <p:nvPr/>
          </p:nvSpPr>
          <p:spPr>
            <a:xfrm>
              <a:off x="2851591" y="1418456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Oval 164"/>
            <p:cNvSpPr/>
            <p:nvPr/>
          </p:nvSpPr>
          <p:spPr>
            <a:xfrm>
              <a:off x="3367446" y="141845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" name="Oval 160"/>
            <p:cNvSpPr/>
            <p:nvPr/>
          </p:nvSpPr>
          <p:spPr>
            <a:xfrm>
              <a:off x="3883302" y="141845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Oval 156"/>
            <p:cNvSpPr/>
            <p:nvPr/>
          </p:nvSpPr>
          <p:spPr>
            <a:xfrm>
              <a:off x="4399157" y="141845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Oval 152"/>
            <p:cNvSpPr/>
            <p:nvPr/>
          </p:nvSpPr>
          <p:spPr>
            <a:xfrm>
              <a:off x="4915013" y="141845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Oval 148"/>
            <p:cNvSpPr/>
            <p:nvPr/>
          </p:nvSpPr>
          <p:spPr>
            <a:xfrm>
              <a:off x="5430868" y="141845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" name="Oval 144"/>
            <p:cNvSpPr/>
            <p:nvPr/>
          </p:nvSpPr>
          <p:spPr>
            <a:xfrm>
              <a:off x="5946723" y="1418459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5" name="Oval 174"/>
            <p:cNvSpPr/>
            <p:nvPr/>
          </p:nvSpPr>
          <p:spPr>
            <a:xfrm>
              <a:off x="2510043" y="1686383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4" name="Oval 183"/>
            <p:cNvSpPr/>
            <p:nvPr/>
          </p:nvSpPr>
          <p:spPr>
            <a:xfrm rot="16200000">
              <a:off x="2509008" y="2215906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1" name="Oval 190"/>
            <p:cNvSpPr/>
            <p:nvPr/>
          </p:nvSpPr>
          <p:spPr>
            <a:xfrm rot="16200000">
              <a:off x="2598808" y="2713368"/>
              <a:ext cx="104056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8" name="Oval 207"/>
            <p:cNvSpPr/>
            <p:nvPr/>
          </p:nvSpPr>
          <p:spPr>
            <a:xfrm rot="10800000">
              <a:off x="6529908" y="2486345"/>
              <a:ext cx="104054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4" name="Oval 203"/>
            <p:cNvSpPr/>
            <p:nvPr/>
          </p:nvSpPr>
          <p:spPr>
            <a:xfrm rot="5400000">
              <a:off x="6530930" y="1956819"/>
              <a:ext cx="104054" cy="104050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1" name="Oval 210"/>
            <p:cNvSpPr/>
            <p:nvPr/>
          </p:nvSpPr>
          <p:spPr>
            <a:xfrm rot="5400000">
              <a:off x="6441147" y="1459359"/>
              <a:ext cx="104052" cy="104048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8" name="Group 217"/>
          <p:cNvGrpSpPr/>
          <p:nvPr/>
        </p:nvGrpSpPr>
        <p:grpSpPr>
          <a:xfrm>
            <a:off x="2472272" y="1381722"/>
            <a:ext cx="4199457" cy="1513241"/>
            <a:chOff x="2472272" y="1381722"/>
            <a:chExt cx="4199457" cy="1513241"/>
          </a:xfrm>
        </p:grpSpPr>
        <p:sp>
          <p:nvSpPr>
            <p:cNvPr id="61" name="Oval 60"/>
            <p:cNvSpPr/>
            <p:nvPr/>
          </p:nvSpPr>
          <p:spPr>
            <a:xfrm>
              <a:off x="2810199" y="2717438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/>
            <p:cNvSpPr/>
            <p:nvPr/>
          </p:nvSpPr>
          <p:spPr>
            <a:xfrm>
              <a:off x="3326055" y="2717441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/>
            <p:cNvSpPr/>
            <p:nvPr/>
          </p:nvSpPr>
          <p:spPr>
            <a:xfrm>
              <a:off x="3841910" y="2717441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4357766" y="2717441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/>
            <p:cNvSpPr/>
            <p:nvPr/>
          </p:nvSpPr>
          <p:spPr>
            <a:xfrm>
              <a:off x="4873621" y="2717441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Oval 103"/>
            <p:cNvSpPr/>
            <p:nvPr/>
          </p:nvSpPr>
          <p:spPr>
            <a:xfrm>
              <a:off x="5389476" y="2717441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Oval 121"/>
            <p:cNvSpPr/>
            <p:nvPr/>
          </p:nvSpPr>
          <p:spPr>
            <a:xfrm>
              <a:off x="5905331" y="2717441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" name="Oval 166"/>
            <p:cNvSpPr/>
            <p:nvPr/>
          </p:nvSpPr>
          <p:spPr>
            <a:xfrm>
              <a:off x="3072780" y="138172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3" name="Oval 162"/>
            <p:cNvSpPr/>
            <p:nvPr/>
          </p:nvSpPr>
          <p:spPr>
            <a:xfrm>
              <a:off x="3588635" y="138172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9" name="Oval 158"/>
            <p:cNvSpPr/>
            <p:nvPr/>
          </p:nvSpPr>
          <p:spPr>
            <a:xfrm>
              <a:off x="4104490" y="138172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5" name="Oval 154"/>
            <p:cNvSpPr/>
            <p:nvPr/>
          </p:nvSpPr>
          <p:spPr>
            <a:xfrm>
              <a:off x="4620345" y="138172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1" name="Oval 150"/>
            <p:cNvSpPr/>
            <p:nvPr/>
          </p:nvSpPr>
          <p:spPr>
            <a:xfrm>
              <a:off x="5136201" y="138172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Oval 146"/>
            <p:cNvSpPr/>
            <p:nvPr/>
          </p:nvSpPr>
          <p:spPr>
            <a:xfrm>
              <a:off x="5652056" y="138172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Oval 142"/>
            <p:cNvSpPr/>
            <p:nvPr/>
          </p:nvSpPr>
          <p:spPr>
            <a:xfrm>
              <a:off x="6167908" y="1381722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2" name="Oval 171"/>
            <p:cNvSpPr/>
            <p:nvPr/>
          </p:nvSpPr>
          <p:spPr>
            <a:xfrm>
              <a:off x="2569701" y="1422616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1" name="Oval 180"/>
            <p:cNvSpPr/>
            <p:nvPr/>
          </p:nvSpPr>
          <p:spPr>
            <a:xfrm rot="16200000">
              <a:off x="2472267" y="1914406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8" name="Oval 187"/>
            <p:cNvSpPr/>
            <p:nvPr/>
          </p:nvSpPr>
          <p:spPr>
            <a:xfrm rot="16200000">
              <a:off x="2472270" y="2443933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5" name="Oval 194"/>
            <p:cNvSpPr/>
            <p:nvPr/>
          </p:nvSpPr>
          <p:spPr>
            <a:xfrm rot="10800000">
              <a:off x="6396775" y="2676638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6" name="Oval 205"/>
            <p:cNvSpPr/>
            <p:nvPr/>
          </p:nvSpPr>
          <p:spPr>
            <a:xfrm rot="5400000">
              <a:off x="6494202" y="2184850"/>
              <a:ext cx="177532" cy="177522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2" name="Oval 201"/>
            <p:cNvSpPr/>
            <p:nvPr/>
          </p:nvSpPr>
          <p:spPr>
            <a:xfrm rot="5400000">
              <a:off x="6494197" y="1655321"/>
              <a:ext cx="177532" cy="177523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176" y="3440250"/>
            <a:ext cx="935112" cy="26827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10" r="-497"/>
          <a:stretch/>
        </p:blipFill>
        <p:spPr>
          <a:xfrm>
            <a:off x="5742156" y="2833950"/>
            <a:ext cx="2160864" cy="3289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</a:t>
            </a:r>
          </a:p>
        </p:txBody>
      </p:sp>
      <p:sp>
        <p:nvSpPr>
          <p:cNvPr id="62" name="Oval 61"/>
          <p:cNvSpPr/>
          <p:nvPr/>
        </p:nvSpPr>
        <p:spPr>
          <a:xfrm>
            <a:off x="2842262" y="274949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3123660" y="2772969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3358118" y="2749502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3639515" y="2772969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/>
          <p:cNvSpPr/>
          <p:nvPr/>
        </p:nvSpPr>
        <p:spPr>
          <a:xfrm>
            <a:off x="3873973" y="2749502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4155370" y="2772969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/>
          <p:cNvSpPr/>
          <p:nvPr/>
        </p:nvSpPr>
        <p:spPr>
          <a:xfrm>
            <a:off x="4389829" y="2749502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/>
          <p:cNvSpPr/>
          <p:nvPr/>
        </p:nvSpPr>
        <p:spPr>
          <a:xfrm>
            <a:off x="4671225" y="2772969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/>
          <p:cNvSpPr/>
          <p:nvPr/>
        </p:nvSpPr>
        <p:spPr>
          <a:xfrm>
            <a:off x="4905684" y="2749502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/>
          <p:cNvSpPr/>
          <p:nvPr/>
        </p:nvSpPr>
        <p:spPr>
          <a:xfrm>
            <a:off x="5187080" y="2772969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/>
          <p:cNvSpPr/>
          <p:nvPr/>
        </p:nvSpPr>
        <p:spPr>
          <a:xfrm>
            <a:off x="5421539" y="2749502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/>
          <p:cNvSpPr/>
          <p:nvPr/>
        </p:nvSpPr>
        <p:spPr>
          <a:xfrm>
            <a:off x="5702936" y="2772969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/>
          <p:cNvSpPr/>
          <p:nvPr/>
        </p:nvSpPr>
        <p:spPr>
          <a:xfrm>
            <a:off x="5937394" y="2749502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/>
          <p:cNvSpPr/>
          <p:nvPr/>
        </p:nvSpPr>
        <p:spPr>
          <a:xfrm>
            <a:off x="6218787" y="2772969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0" name="Oval 169"/>
          <p:cNvSpPr/>
          <p:nvPr/>
        </p:nvSpPr>
        <p:spPr>
          <a:xfrm>
            <a:off x="2870384" y="1437247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/>
          <p:cNvSpPr/>
          <p:nvPr/>
        </p:nvSpPr>
        <p:spPr>
          <a:xfrm>
            <a:off x="3104843" y="141378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/>
          <p:cNvSpPr/>
          <p:nvPr/>
        </p:nvSpPr>
        <p:spPr>
          <a:xfrm>
            <a:off x="3386239" y="143725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/>
          <p:cNvSpPr/>
          <p:nvPr/>
        </p:nvSpPr>
        <p:spPr>
          <a:xfrm>
            <a:off x="3620698" y="141378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/>
          <p:cNvSpPr/>
          <p:nvPr/>
        </p:nvSpPr>
        <p:spPr>
          <a:xfrm>
            <a:off x="3902095" y="143725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/>
          <p:cNvSpPr/>
          <p:nvPr/>
        </p:nvSpPr>
        <p:spPr>
          <a:xfrm>
            <a:off x="4136553" y="141378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Oval 157"/>
          <p:cNvSpPr/>
          <p:nvPr/>
        </p:nvSpPr>
        <p:spPr>
          <a:xfrm>
            <a:off x="4417950" y="143725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/>
          <p:cNvSpPr/>
          <p:nvPr/>
        </p:nvSpPr>
        <p:spPr>
          <a:xfrm>
            <a:off x="4652408" y="141378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/>
          <p:cNvSpPr/>
          <p:nvPr/>
        </p:nvSpPr>
        <p:spPr>
          <a:xfrm>
            <a:off x="4933806" y="143725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Oval 151"/>
          <p:cNvSpPr/>
          <p:nvPr/>
        </p:nvSpPr>
        <p:spPr>
          <a:xfrm>
            <a:off x="5168264" y="141378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Oval 149"/>
          <p:cNvSpPr/>
          <p:nvPr/>
        </p:nvSpPr>
        <p:spPr>
          <a:xfrm>
            <a:off x="5449661" y="143725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Oval 147"/>
          <p:cNvSpPr/>
          <p:nvPr/>
        </p:nvSpPr>
        <p:spPr>
          <a:xfrm>
            <a:off x="5684119" y="141378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/>
          <p:cNvSpPr/>
          <p:nvPr/>
        </p:nvSpPr>
        <p:spPr>
          <a:xfrm>
            <a:off x="5965516" y="1437250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Oval 143"/>
          <p:cNvSpPr/>
          <p:nvPr/>
        </p:nvSpPr>
        <p:spPr>
          <a:xfrm>
            <a:off x="6199971" y="1413783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/>
          <p:cNvSpPr/>
          <p:nvPr/>
        </p:nvSpPr>
        <p:spPr>
          <a:xfrm>
            <a:off x="2601764" y="1454677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/>
          <p:cNvSpPr/>
          <p:nvPr/>
        </p:nvSpPr>
        <p:spPr>
          <a:xfrm>
            <a:off x="2528836" y="1705174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/>
          <p:cNvSpPr/>
          <p:nvPr/>
        </p:nvSpPr>
        <p:spPr>
          <a:xfrm rot="16200000">
            <a:off x="2504329" y="1946469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/>
          <p:cNvSpPr/>
          <p:nvPr/>
        </p:nvSpPr>
        <p:spPr>
          <a:xfrm rot="16200000">
            <a:off x="2527801" y="2234699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/>
          <p:cNvSpPr/>
          <p:nvPr/>
        </p:nvSpPr>
        <p:spPr>
          <a:xfrm rot="16200000">
            <a:off x="2504332" y="2475996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/>
          <p:cNvSpPr/>
          <p:nvPr/>
        </p:nvSpPr>
        <p:spPr>
          <a:xfrm rot="16200000">
            <a:off x="2617601" y="2732161"/>
            <a:ext cx="66469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/>
          <p:cNvSpPr/>
          <p:nvPr/>
        </p:nvSpPr>
        <p:spPr>
          <a:xfrm rot="10800000">
            <a:off x="6428840" y="2708702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/>
          <p:cNvSpPr/>
          <p:nvPr/>
        </p:nvSpPr>
        <p:spPr>
          <a:xfrm rot="10800000">
            <a:off x="6548702" y="2505138"/>
            <a:ext cx="66468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Oval 206"/>
          <p:cNvSpPr/>
          <p:nvPr/>
        </p:nvSpPr>
        <p:spPr>
          <a:xfrm rot="5400000">
            <a:off x="6526268" y="2216912"/>
            <a:ext cx="113404" cy="113397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Oval 204"/>
          <p:cNvSpPr/>
          <p:nvPr/>
        </p:nvSpPr>
        <p:spPr>
          <a:xfrm rot="5400000">
            <a:off x="6549724" y="1975611"/>
            <a:ext cx="66468" cy="66465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Oval 202"/>
          <p:cNvSpPr/>
          <p:nvPr/>
        </p:nvSpPr>
        <p:spPr>
          <a:xfrm rot="5400000">
            <a:off x="6526263" y="1687383"/>
            <a:ext cx="113404" cy="113398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/>
          <p:cNvSpPr/>
          <p:nvPr/>
        </p:nvSpPr>
        <p:spPr>
          <a:xfrm rot="5400000">
            <a:off x="6459941" y="1478151"/>
            <a:ext cx="66466" cy="66464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276"/>
          <a:stretch/>
        </p:blipFill>
        <p:spPr>
          <a:xfrm>
            <a:off x="1240980" y="2833950"/>
            <a:ext cx="2272327" cy="3289096"/>
          </a:xfrm>
          <a:prstGeom prst="rect">
            <a:avLst/>
          </a:prstGeom>
        </p:spPr>
      </p:pic>
      <p:sp>
        <p:nvSpPr>
          <p:cNvPr id="90" name="Rectangle 89">
            <a:hlinkClick r:id="rId5"/>
          </p:cNvPr>
          <p:cNvSpPr/>
          <p:nvPr/>
        </p:nvSpPr>
        <p:spPr>
          <a:xfrm>
            <a:off x="8504808" y="6542843"/>
            <a:ext cx="639191" cy="3195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097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8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9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0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1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2" name="Oval 11"/>
          <p:cNvSpPr/>
          <p:nvPr/>
        </p:nvSpPr>
        <p:spPr>
          <a:xfrm>
            <a:off x="4940815" y="2351111"/>
            <a:ext cx="6711607" cy="6904100"/>
          </a:xfrm>
          <a:prstGeom prst="ellipse">
            <a:avLst/>
          </a:prstGeom>
          <a:solidFill>
            <a:schemeClr val="accent3">
              <a:lumMod val="60000"/>
              <a:lumOff val="40000"/>
              <a:alpha val="32000"/>
            </a:schemeClr>
          </a:solid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430728" y="4670575"/>
            <a:ext cx="4370987" cy="4496350"/>
          </a:xfrm>
          <a:prstGeom prst="ellipse">
            <a:avLst/>
          </a:prstGeom>
          <a:solidFill>
            <a:schemeClr val="bg1">
              <a:alpha val="32000"/>
            </a:schemeClr>
          </a:solid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-2508422" y="1792192"/>
            <a:ext cx="6711607" cy="6904100"/>
          </a:xfrm>
          <a:prstGeom prst="ellipse">
            <a:avLst/>
          </a:prstGeom>
          <a:solidFill>
            <a:schemeClr val="accent3">
              <a:lumMod val="60000"/>
              <a:lumOff val="40000"/>
              <a:alpha val="47000"/>
            </a:schemeClr>
          </a:solid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42648"/>
            <a:ext cx="9144000" cy="681581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198" y="747343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How Well Did Your Poetry Performance Go?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44"/>
          <a:stretch/>
        </p:blipFill>
        <p:spPr>
          <a:xfrm>
            <a:off x="3168715" y="2016651"/>
            <a:ext cx="2806572" cy="39973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Rectangle 15">
            <a:hlinkClick r:id="rId11"/>
          </p:cNvPr>
          <p:cNvSpPr/>
          <p:nvPr/>
        </p:nvSpPr>
        <p:spPr>
          <a:xfrm>
            <a:off x="8504808" y="6542843"/>
            <a:ext cx="639191" cy="3195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059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10000" accel="22000" decel="47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181 -0.26481 C -0.11181 -0.12893 -0.0007 -0.01852 0.13489 -0.01852 C 0.29462 -0.01852 0.35243 -0.1412 0.37673 -0.21551 L 0.40173 -0.31435 C 0.42656 -0.38865 0.48802 -0.51111 0.6684 -0.51111 C 0.78403 -0.51111 0.91528 -0.40092 0.91528 -0.26481 C 0.91528 -0.12893 0.78403 -0.01852 0.6684 -0.01852 C 0.48802 -0.01852 0.42656 -0.1412 0.40173 -0.21551 L 0.37673 -0.31435 C 0.35243 -0.38865 0.29462 -0.51111 0.13489 -0.51111 C -0.0007 -0.51111 -0.11181 -0.40092 -0.11181 -0.26481 Z " pathEditMode="relative" rAng="0" ptsTypes="AAAAAAAAAAA">
                                      <p:cBhvr>
                                        <p:cTn id="6" dur="2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354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12000" decel="88000" autoRev="1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11435 L 0 0.06042 " pathEditMode="relative" rAng="0" ptsTypes="AA">
                                      <p:cBhvr>
                                        <p:cTn id="8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334</TotalTime>
  <Words>151</Words>
  <Application>Microsoft Office PowerPoint</Application>
  <PresentationFormat>On-screen Show (4:3)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Roboto</vt:lpstr>
      <vt:lpstr>Calibri</vt:lpstr>
      <vt:lpstr>Twinkl</vt:lpstr>
      <vt:lpstr>Arial</vt:lpstr>
      <vt:lpstr>Office Theme</vt:lpstr>
      <vt:lpstr>PowerPoint Presentation</vt:lpstr>
      <vt:lpstr>Performing a Poem Challenge</vt:lpstr>
      <vt:lpstr>As You Begin</vt:lpstr>
      <vt:lpstr>PowerPoint Presentation</vt:lpstr>
      <vt:lpstr>Adding Some More Interest</vt:lpstr>
      <vt:lpstr>Challenge</vt:lpstr>
      <vt:lpstr>How Well Did Your Poetry Performance Go?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Kendall</dc:creator>
  <cp:lastModifiedBy>J Jenkins BCI</cp:lastModifiedBy>
  <cp:revision>71</cp:revision>
  <dcterms:created xsi:type="dcterms:W3CDTF">2020-02-05T11:18:57Z</dcterms:created>
  <dcterms:modified xsi:type="dcterms:W3CDTF">2020-05-15T13:23:14Z</dcterms:modified>
</cp:coreProperties>
</file>